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0" r:id="rId5"/>
    <p:sldId id="259" r:id="rId6"/>
    <p:sldId id="260" r:id="rId7"/>
    <p:sldId id="262" r:id="rId8"/>
    <p:sldId id="264" r:id="rId9"/>
    <p:sldId id="265" r:id="rId10"/>
    <p:sldId id="267" r:id="rId11"/>
    <p:sldId id="266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08B"/>
    <a:srgbClr val="4759AC"/>
    <a:srgbClr val="7EBAB6"/>
    <a:srgbClr val="D3A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84658"/>
  </p:normalViewPr>
  <p:slideViewPr>
    <p:cSldViewPr snapToGrid="0">
      <p:cViewPr>
        <p:scale>
          <a:sx n="94" d="100"/>
          <a:sy n="94" d="100"/>
        </p:scale>
        <p:origin x="51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43863-8DC3-F24A-8FE5-9DC11DC1C95E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245D3-9DD6-D641-80F6-B38E2CF077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308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C4C0-4E04-A889-93C0-EAF8475BF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3BDE5-8DBC-E03E-81BA-451E778C6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46D31-C0F5-9454-E8D7-48B9F616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18869-0384-347E-90EF-F9B55B2C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B893-4B6A-C9F7-5604-7CCEE1B8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429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DB5F-BF34-018B-9F4F-89A0E0AA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4C6AB-B0F7-7076-1DA7-2AE476B90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B2FA3-F2F7-3A4D-93A7-61D4FC86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FC959-0B0B-A9BB-0C34-8294F809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C4F48-DF90-CF8A-9331-52D0E008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652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B5077-2800-D201-3A9F-EEF3E2AA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1B4F4-B88B-DB61-1DF6-F97EC215D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59938-9967-D5F3-E7B3-E4C317EF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8F631-6381-52D3-7647-E6ABEB08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EE530-99ED-91F4-8FF0-5819C13B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17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048D-5B0D-2D19-4AA9-6632C3B9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3158-129D-D451-CC46-404A7A46A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02204-C2A1-CE56-ACCF-118BA220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AD288-40F3-5A89-8161-CECE3B13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7BE47-1293-1C00-B23F-8C9ADAFC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420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7622-A0A1-401E-5590-487D4EC7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0CAF5-8202-C8B0-9A05-0C9D57E0B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A9255-D994-657E-0497-E55EFE94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A9F9-892D-6E23-D69B-C2208269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73DAD-C019-B2DD-89FF-2D93CA69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619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0A33-1A16-5EFF-6AB4-F187342E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78C73-7E50-339E-9347-1185EEC52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D78B9-5CB5-42DD-E0D9-3C49F36A1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5B0F0-B928-B37B-AAC2-CD7C244B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CC2ED-EA3F-B317-DDDC-027903F2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5A138-7013-6BE6-AF56-561807B9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107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6FFA-3C67-3795-487F-1E683DD6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D4027-B07D-DA84-4DB3-B5FDED2C8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E1A32-1A1F-684C-6427-659F79369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6689E-2817-841B-1538-EB31EEF1B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4DCAE-A2E2-4F9C-2644-E84D24CEF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214934-5E24-553B-557B-2B03C7E5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2E489-3B4A-4012-A4A3-9CB0EB84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D5B71-B50D-2B2E-BD26-5A417097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069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85ED-76C2-EF84-4078-3FA7B0EC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7FEA5-5A9B-F71F-5B11-763E9E19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E614-E67C-BFF7-EF13-7242AE8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E8BE5-802C-8F2C-33B8-B5D919E7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550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131E5-F123-242A-4924-6AA6DACF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E3BAB-7FB7-F26F-44DB-9288289A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04951-166D-C3B1-82FA-0FD09650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861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BA48-5C0C-0E26-17DA-461DAE75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FC91-BA75-629A-C284-950BCA0B1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5FD43-E91F-AC2F-1305-CEFD0465E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5B1B1-FEE6-C28C-98B8-C9EC4633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CFE2-467A-2A86-D1F6-1380B5A75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7F9A5-0085-16F4-DF16-60A82A13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938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DBE5-261C-8221-0F3F-7F44C54E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F7EC5-A6BB-2E78-8ED0-A8A6E260F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DE48E-58E3-5495-2657-86B1F85FC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B1F9B-8DD1-F80B-936E-9C156B59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AC0BE-9687-B651-2F97-9F1BFBE6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C10DD-5A0F-BD63-5094-4300ADF6A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043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80697-A287-6D2A-2CAB-261BD878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8D2ED-7E3D-F038-2BBE-970F7640D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F24EA-F72F-75FE-48CD-1436AA2B6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69F59A-8B4A-4F4E-9072-50406CEE7E47}" type="datetimeFigureOut">
              <a:rPr lang="en-NL" smtClean="0"/>
              <a:t>11/12/2025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DC14A-4417-2AD3-0445-E748E15D1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34F9-F483-4FDB-B23C-1A5093AA9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F1A64-E46E-CC43-8CE1-6EAF2B419E2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841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4.jpe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5" Type="http://schemas.microsoft.com/office/2007/relationships/hdphoto" Target="../media/hdphoto6.wdp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87A8EA-0AA6-8208-F3D5-630C5C63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37" y="722103"/>
            <a:ext cx="7772400" cy="5413794"/>
          </a:xfrm>
          <a:prstGeom prst="rect">
            <a:avLst/>
          </a:prstGeom>
        </p:spPr>
      </p:pic>
      <p:pic>
        <p:nvPicPr>
          <p:cNvPr id="1028" name="Picture 4" descr="Single vs many collaborators icons for workflow diagrams">
            <a:extLst>
              <a:ext uri="{FF2B5EF4-FFF2-40B4-BE49-F238E27FC236}">
                <a16:creationId xmlns:a16="http://schemas.microsoft.com/office/drawing/2014/main" id="{B1B89A7B-607B-F0C2-FE14-DD40E3AD6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3259"/>
            <a:ext cx="3423804" cy="192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05370-3157-16C6-0D2C-97A198EEA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852C26-1F02-2151-B208-8273FFBD1FB0}"/>
              </a:ext>
            </a:extLst>
          </p:cNvPr>
          <p:cNvCxnSpPr>
            <a:cxnSpLocks/>
          </p:cNvCxnSpPr>
          <p:nvPr/>
        </p:nvCxnSpPr>
        <p:spPr>
          <a:xfrm flipH="1">
            <a:off x="1830397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961808E-E204-B2F7-CB6A-29AD44B2850D}"/>
              </a:ext>
            </a:extLst>
          </p:cNvPr>
          <p:cNvSpPr/>
          <p:nvPr/>
        </p:nvSpPr>
        <p:spPr>
          <a:xfrm rot="5400000">
            <a:off x="3102171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156D20-5D08-EC6C-366A-58FA3A5AA13F}"/>
              </a:ext>
            </a:extLst>
          </p:cNvPr>
          <p:cNvSpPr/>
          <p:nvPr/>
        </p:nvSpPr>
        <p:spPr>
          <a:xfrm rot="5400000">
            <a:off x="2147310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644508-B808-BBC0-1F1C-EC9552A9B95A}"/>
              </a:ext>
            </a:extLst>
          </p:cNvPr>
          <p:cNvSpPr/>
          <p:nvPr/>
        </p:nvSpPr>
        <p:spPr>
          <a:xfrm rot="5400000">
            <a:off x="4057034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41E8AE-8361-7B03-12EE-6AD3F57A73DD}"/>
              </a:ext>
            </a:extLst>
          </p:cNvPr>
          <p:cNvGrpSpPr/>
          <p:nvPr/>
        </p:nvGrpSpPr>
        <p:grpSpPr>
          <a:xfrm>
            <a:off x="724724" y="1043409"/>
            <a:ext cx="1110872" cy="1077224"/>
            <a:chOff x="775873" y="1044483"/>
            <a:chExt cx="1110872" cy="1077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A38ABB-ECDA-FB8F-E31C-B130973562EF}"/>
                </a:ext>
              </a:extLst>
            </p:cNvPr>
            <p:cNvSpPr txBox="1"/>
            <p:nvPr/>
          </p:nvSpPr>
          <p:spPr>
            <a:xfrm>
              <a:off x="775873" y="1721597"/>
              <a:ext cx="1110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remote</a:t>
              </a:r>
              <a:endParaRPr lang="en-NL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Picture 2" descr="Original GitHub Octocat designer Simon Oxley">
              <a:extLst>
                <a:ext uri="{FF2B5EF4-FFF2-40B4-BE49-F238E27FC236}">
                  <a16:creationId xmlns:a16="http://schemas.microsoft.com/office/drawing/2014/main" id="{3D45E342-FA00-E4EB-13BB-4D446A2817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61" b="52177"/>
            <a:stretch>
              <a:fillRect/>
            </a:stretch>
          </p:blipFill>
          <p:spPr bwMode="auto">
            <a:xfrm>
              <a:off x="926746" y="1044483"/>
              <a:ext cx="809127" cy="73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BA527B-EFBD-3B81-BE01-19F0722E3B89}"/>
              </a:ext>
            </a:extLst>
          </p:cNvPr>
          <p:cNvCxnSpPr>
            <a:cxnSpLocks/>
          </p:cNvCxnSpPr>
          <p:nvPr/>
        </p:nvCxnSpPr>
        <p:spPr>
          <a:xfrm flipH="1">
            <a:off x="1805241" y="3283744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C82A0AC-4FB9-2D02-7176-E3052F417AF3}"/>
              </a:ext>
            </a:extLst>
          </p:cNvPr>
          <p:cNvSpPr/>
          <p:nvPr/>
        </p:nvSpPr>
        <p:spPr>
          <a:xfrm rot="5400000">
            <a:off x="3077015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67CB2D-0951-2339-9022-F7D84737E6FC}"/>
              </a:ext>
            </a:extLst>
          </p:cNvPr>
          <p:cNvSpPr/>
          <p:nvPr/>
        </p:nvSpPr>
        <p:spPr>
          <a:xfrm rot="5400000">
            <a:off x="2122154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230E49E-A5FE-AEA0-0370-5D262A550E24}"/>
              </a:ext>
            </a:extLst>
          </p:cNvPr>
          <p:cNvSpPr/>
          <p:nvPr/>
        </p:nvSpPr>
        <p:spPr>
          <a:xfrm rot="5400000">
            <a:off x="4031878" y="3145970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1E8B7F-3D11-9B1B-C4A1-0AFC817A3FEB}"/>
              </a:ext>
            </a:extLst>
          </p:cNvPr>
          <p:cNvCxnSpPr>
            <a:cxnSpLocks/>
          </p:cNvCxnSpPr>
          <p:nvPr/>
        </p:nvCxnSpPr>
        <p:spPr>
          <a:xfrm flipH="1">
            <a:off x="1801594" y="4896269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E1F9CC2-BBB1-37A3-A9AD-FB4EF0E90144}"/>
              </a:ext>
            </a:extLst>
          </p:cNvPr>
          <p:cNvSpPr/>
          <p:nvPr/>
        </p:nvSpPr>
        <p:spPr>
          <a:xfrm rot="5400000">
            <a:off x="3073368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A51972-1234-96B2-9738-76CABF67A7CB}"/>
              </a:ext>
            </a:extLst>
          </p:cNvPr>
          <p:cNvSpPr/>
          <p:nvPr/>
        </p:nvSpPr>
        <p:spPr>
          <a:xfrm rot="5400000">
            <a:off x="2118507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586D6A-25AE-FA70-199E-54B190178F0B}"/>
              </a:ext>
            </a:extLst>
          </p:cNvPr>
          <p:cNvSpPr/>
          <p:nvPr/>
        </p:nvSpPr>
        <p:spPr>
          <a:xfrm rot="5400000">
            <a:off x="4028231" y="4758495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5EACCC-55A8-6D00-1009-6A03C461FAD4}"/>
              </a:ext>
            </a:extLst>
          </p:cNvPr>
          <p:cNvGrpSpPr/>
          <p:nvPr/>
        </p:nvGrpSpPr>
        <p:grpSpPr>
          <a:xfrm>
            <a:off x="965381" y="2973408"/>
            <a:ext cx="576000" cy="903536"/>
            <a:chOff x="2330562" y="2113779"/>
            <a:chExt cx="576000" cy="903536"/>
          </a:xfrm>
        </p:grpSpPr>
        <p:pic>
          <p:nvPicPr>
            <p:cNvPr id="11266" name="Picture 2" descr="Attractive cartoon-style portrait based on the user photo">
              <a:extLst>
                <a:ext uri="{FF2B5EF4-FFF2-40B4-BE49-F238E27FC236}">
                  <a16:creationId xmlns:a16="http://schemas.microsoft.com/office/drawing/2014/main" id="{E6FDCF87-2230-B9D5-5EAD-78C8CF6AE294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8" t="4885" r="9286" b="13135"/>
            <a:stretch>
              <a:fillRect/>
            </a:stretch>
          </p:blipFill>
          <p:spPr bwMode="auto">
            <a:xfrm>
              <a:off x="2330562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BCD1C0-635D-30C0-F5FD-974203FA4F29}"/>
                </a:ext>
              </a:extLst>
            </p:cNvPr>
            <p:cNvSpPr txBox="1"/>
            <p:nvPr/>
          </p:nvSpPr>
          <p:spPr>
            <a:xfrm>
              <a:off x="2376932" y="2617205"/>
              <a:ext cx="483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D3A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</a:t>
              </a:r>
              <a:endParaRPr lang="en-NL" sz="1600" b="1" dirty="0">
                <a:solidFill>
                  <a:srgbClr val="D3A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A712C9-C3E8-17A1-0F93-829D69DCF07B}"/>
              </a:ext>
            </a:extLst>
          </p:cNvPr>
          <p:cNvGrpSpPr/>
          <p:nvPr/>
        </p:nvGrpSpPr>
        <p:grpSpPr>
          <a:xfrm>
            <a:off x="732584" y="4589580"/>
            <a:ext cx="1052492" cy="913829"/>
            <a:chOff x="2884089" y="2113779"/>
            <a:chExt cx="1052492" cy="913829"/>
          </a:xfrm>
        </p:grpSpPr>
        <p:pic>
          <p:nvPicPr>
            <p:cNvPr id="11270" name="Picture 6" descr="Cartoon avatar with modestly sized red glasses and small mustache">
              <a:extLst>
                <a:ext uri="{FF2B5EF4-FFF2-40B4-BE49-F238E27FC236}">
                  <a16:creationId xmlns:a16="http://schemas.microsoft.com/office/drawing/2014/main" id="{6DD4C77F-72F3-309D-AA74-8F2907D105F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7056" r="8677" b="10696"/>
            <a:stretch>
              <a:fillRect/>
            </a:stretch>
          </p:blipFill>
          <p:spPr bwMode="auto">
            <a:xfrm>
              <a:off x="3122335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FE7F34-8C6D-A4BC-7E03-0458EE8994E7}"/>
                </a:ext>
              </a:extLst>
            </p:cNvPr>
            <p:cNvSpPr txBox="1"/>
            <p:nvPr/>
          </p:nvSpPr>
          <p:spPr>
            <a:xfrm>
              <a:off x="2884089" y="2627498"/>
              <a:ext cx="1052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solidFill>
                    <a:srgbClr val="7EBAB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not-me</a:t>
              </a:r>
              <a:endParaRPr lang="en-NL" sz="1600" b="1" dirty="0">
                <a:solidFill>
                  <a:srgbClr val="7EBAB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2BF13D8-B8F3-6D3F-3136-A5504518EDCE}"/>
              </a:ext>
            </a:extLst>
          </p:cNvPr>
          <p:cNvSpPr txBox="1"/>
          <p:nvPr/>
        </p:nvSpPr>
        <p:spPr>
          <a:xfrm>
            <a:off x="3683905" y="253290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F15708-582B-4804-C4B9-AFF189C290A8}"/>
              </a:ext>
            </a:extLst>
          </p:cNvPr>
          <p:cNvSpPr txBox="1"/>
          <p:nvPr/>
        </p:nvSpPr>
        <p:spPr>
          <a:xfrm>
            <a:off x="3683905" y="419883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182903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E6FC-2D22-E936-9BE1-6B293928C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59534E-F67B-457A-9F2B-E8BDA77A6F78}"/>
              </a:ext>
            </a:extLst>
          </p:cNvPr>
          <p:cNvCxnSpPr>
            <a:cxnSpLocks/>
          </p:cNvCxnSpPr>
          <p:nvPr/>
        </p:nvCxnSpPr>
        <p:spPr>
          <a:xfrm flipH="1">
            <a:off x="1830397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CCA872-1126-944D-6476-4B9090C540A9}"/>
              </a:ext>
            </a:extLst>
          </p:cNvPr>
          <p:cNvSpPr/>
          <p:nvPr/>
        </p:nvSpPr>
        <p:spPr>
          <a:xfrm rot="5400000">
            <a:off x="3102171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D95456-E600-47D2-717F-3FC608E00530}"/>
              </a:ext>
            </a:extLst>
          </p:cNvPr>
          <p:cNvSpPr/>
          <p:nvPr/>
        </p:nvSpPr>
        <p:spPr>
          <a:xfrm rot="5400000">
            <a:off x="2147310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E714FE-146B-7F42-1DFA-4643385D241B}"/>
              </a:ext>
            </a:extLst>
          </p:cNvPr>
          <p:cNvCxnSpPr>
            <a:cxnSpLocks/>
          </p:cNvCxnSpPr>
          <p:nvPr/>
        </p:nvCxnSpPr>
        <p:spPr>
          <a:xfrm flipH="1">
            <a:off x="4172231" y="4887946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90EFC7-B252-6F3E-9989-C5C93DDD6822}"/>
              </a:ext>
            </a:extLst>
          </p:cNvPr>
          <p:cNvSpPr/>
          <p:nvPr/>
        </p:nvSpPr>
        <p:spPr>
          <a:xfrm rot="5400000">
            <a:off x="5011897" y="474137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0D9319-B25A-B2E2-3676-E079C76C4282}"/>
              </a:ext>
            </a:extLst>
          </p:cNvPr>
          <p:cNvSpPr/>
          <p:nvPr/>
        </p:nvSpPr>
        <p:spPr>
          <a:xfrm rot="5400000">
            <a:off x="4057034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C438345-EB7A-A655-CFAE-E604C694B50C}"/>
              </a:ext>
            </a:extLst>
          </p:cNvPr>
          <p:cNvGrpSpPr/>
          <p:nvPr/>
        </p:nvGrpSpPr>
        <p:grpSpPr>
          <a:xfrm>
            <a:off x="724724" y="1043409"/>
            <a:ext cx="1110872" cy="1077224"/>
            <a:chOff x="775873" y="1044483"/>
            <a:chExt cx="1110872" cy="1077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05A066-902D-FABA-85C4-E40869751A53}"/>
                </a:ext>
              </a:extLst>
            </p:cNvPr>
            <p:cNvSpPr txBox="1"/>
            <p:nvPr/>
          </p:nvSpPr>
          <p:spPr>
            <a:xfrm>
              <a:off x="775873" y="1721597"/>
              <a:ext cx="1110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remote</a:t>
              </a:r>
              <a:endParaRPr lang="en-NL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Picture 2" descr="Original GitHub Octocat designer Simon Oxley">
              <a:extLst>
                <a:ext uri="{FF2B5EF4-FFF2-40B4-BE49-F238E27FC236}">
                  <a16:creationId xmlns:a16="http://schemas.microsoft.com/office/drawing/2014/main" id="{B7BA57F2-E357-B393-084E-6D3921075E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61" b="52177"/>
            <a:stretch>
              <a:fillRect/>
            </a:stretch>
          </p:blipFill>
          <p:spPr bwMode="auto">
            <a:xfrm>
              <a:off x="926746" y="1044483"/>
              <a:ext cx="809127" cy="73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C62D2-C806-1AC6-FB55-9C23EA21CC4C}"/>
              </a:ext>
            </a:extLst>
          </p:cNvPr>
          <p:cNvCxnSpPr>
            <a:cxnSpLocks/>
          </p:cNvCxnSpPr>
          <p:nvPr/>
        </p:nvCxnSpPr>
        <p:spPr>
          <a:xfrm flipH="1">
            <a:off x="1805241" y="3283744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828043B-7A4D-8F18-81BB-119503B3B370}"/>
              </a:ext>
            </a:extLst>
          </p:cNvPr>
          <p:cNvSpPr/>
          <p:nvPr/>
        </p:nvSpPr>
        <p:spPr>
          <a:xfrm rot="5400000">
            <a:off x="3077015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83D1C9-5864-D5E2-DFE0-53E4387B7EE6}"/>
              </a:ext>
            </a:extLst>
          </p:cNvPr>
          <p:cNvSpPr/>
          <p:nvPr/>
        </p:nvSpPr>
        <p:spPr>
          <a:xfrm rot="5400000">
            <a:off x="2122154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EF7F0B-D5FE-9B7A-D345-830794007DD5}"/>
              </a:ext>
            </a:extLst>
          </p:cNvPr>
          <p:cNvSpPr/>
          <p:nvPr/>
        </p:nvSpPr>
        <p:spPr>
          <a:xfrm rot="5400000">
            <a:off x="4031878" y="3145970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AC7B8F-9304-5457-E222-662713FA5C0B}"/>
              </a:ext>
            </a:extLst>
          </p:cNvPr>
          <p:cNvCxnSpPr>
            <a:cxnSpLocks/>
          </p:cNvCxnSpPr>
          <p:nvPr/>
        </p:nvCxnSpPr>
        <p:spPr>
          <a:xfrm flipH="1">
            <a:off x="1801594" y="4896269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E70F790-AD48-2AD8-6170-AD8317957D96}"/>
              </a:ext>
            </a:extLst>
          </p:cNvPr>
          <p:cNvSpPr/>
          <p:nvPr/>
        </p:nvSpPr>
        <p:spPr>
          <a:xfrm rot="5400000">
            <a:off x="3073368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D499BC2-4C60-09E0-21F1-5A05D088BC56}"/>
              </a:ext>
            </a:extLst>
          </p:cNvPr>
          <p:cNvSpPr/>
          <p:nvPr/>
        </p:nvSpPr>
        <p:spPr>
          <a:xfrm rot="5400000">
            <a:off x="2118507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2F3632-ECC2-EEFE-0B50-8A19BB28CF91}"/>
              </a:ext>
            </a:extLst>
          </p:cNvPr>
          <p:cNvSpPr/>
          <p:nvPr/>
        </p:nvSpPr>
        <p:spPr>
          <a:xfrm rot="5400000">
            <a:off x="4028231" y="4758495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D4A6D7-C2C9-5E62-D93F-DD0301EFFA00}"/>
              </a:ext>
            </a:extLst>
          </p:cNvPr>
          <p:cNvGrpSpPr/>
          <p:nvPr/>
        </p:nvGrpSpPr>
        <p:grpSpPr>
          <a:xfrm>
            <a:off x="965381" y="2973408"/>
            <a:ext cx="576000" cy="903536"/>
            <a:chOff x="2330562" y="2113779"/>
            <a:chExt cx="576000" cy="903536"/>
          </a:xfrm>
        </p:grpSpPr>
        <p:pic>
          <p:nvPicPr>
            <p:cNvPr id="11266" name="Picture 2" descr="Attractive cartoon-style portrait based on the user photo">
              <a:extLst>
                <a:ext uri="{FF2B5EF4-FFF2-40B4-BE49-F238E27FC236}">
                  <a16:creationId xmlns:a16="http://schemas.microsoft.com/office/drawing/2014/main" id="{AF2F6BD0-C81B-6D28-EC56-6DA963AFF584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8" t="4885" r="9286" b="13135"/>
            <a:stretch>
              <a:fillRect/>
            </a:stretch>
          </p:blipFill>
          <p:spPr bwMode="auto">
            <a:xfrm>
              <a:off x="2330562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AF8E84-FE28-33D9-2C1C-C5A58FA5D5E8}"/>
                </a:ext>
              </a:extLst>
            </p:cNvPr>
            <p:cNvSpPr txBox="1"/>
            <p:nvPr/>
          </p:nvSpPr>
          <p:spPr>
            <a:xfrm>
              <a:off x="2376932" y="2617205"/>
              <a:ext cx="483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D3A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</a:t>
              </a:r>
              <a:endParaRPr lang="en-NL" sz="1600" b="1" dirty="0">
                <a:solidFill>
                  <a:srgbClr val="D3A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0F2FC9F-AE0C-57E4-0B1D-74B3C5C027BF}"/>
              </a:ext>
            </a:extLst>
          </p:cNvPr>
          <p:cNvGrpSpPr/>
          <p:nvPr/>
        </p:nvGrpSpPr>
        <p:grpSpPr>
          <a:xfrm>
            <a:off x="732584" y="4589580"/>
            <a:ext cx="1052492" cy="913829"/>
            <a:chOff x="2884089" y="2113779"/>
            <a:chExt cx="1052492" cy="913829"/>
          </a:xfrm>
        </p:grpSpPr>
        <p:pic>
          <p:nvPicPr>
            <p:cNvPr id="11270" name="Picture 6" descr="Cartoon avatar with modestly sized red glasses and small mustache">
              <a:extLst>
                <a:ext uri="{FF2B5EF4-FFF2-40B4-BE49-F238E27FC236}">
                  <a16:creationId xmlns:a16="http://schemas.microsoft.com/office/drawing/2014/main" id="{F7D3ADF6-6CB5-832F-2D74-58141B9F3C7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7056" r="8677" b="10696"/>
            <a:stretch>
              <a:fillRect/>
            </a:stretch>
          </p:blipFill>
          <p:spPr bwMode="auto">
            <a:xfrm>
              <a:off x="3122335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C61908-414A-E225-B5EE-8A23911AAEBD}"/>
                </a:ext>
              </a:extLst>
            </p:cNvPr>
            <p:cNvSpPr txBox="1"/>
            <p:nvPr/>
          </p:nvSpPr>
          <p:spPr>
            <a:xfrm>
              <a:off x="2884089" y="2627498"/>
              <a:ext cx="1052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solidFill>
                    <a:srgbClr val="7EBAB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not-me</a:t>
              </a:r>
              <a:endParaRPr lang="en-NL" sz="1600" b="1" dirty="0">
                <a:solidFill>
                  <a:srgbClr val="7EBAB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DC00D2-ACD0-885A-38B4-1D8D2EECEE4D}"/>
              </a:ext>
            </a:extLst>
          </p:cNvPr>
          <p:cNvSpPr txBox="1"/>
          <p:nvPr/>
        </p:nvSpPr>
        <p:spPr>
          <a:xfrm>
            <a:off x="5289011" y="4012706"/>
            <a:ext cx="1337192" cy="408623"/>
          </a:xfrm>
          <a:prstGeom prst="wedgeRoundRectCallout">
            <a:avLst>
              <a:gd name="adj1" fmla="val -49777"/>
              <a:gd name="adj2" fmla="val 124887"/>
              <a:gd name="adj3" fmla="val 16667"/>
            </a:avLst>
          </a:prstGeom>
          <a:solidFill>
            <a:srgbClr val="4759AC">
              <a:alpha val="48235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NL" dirty="0"/>
              <a:t>ixed a bug</a:t>
            </a:r>
          </a:p>
        </p:txBody>
      </p:sp>
    </p:spTree>
    <p:extLst>
      <p:ext uri="{BB962C8B-B14F-4D97-AF65-F5344CB8AC3E}">
        <p14:creationId xmlns:p14="http://schemas.microsoft.com/office/powerpoint/2010/main" val="397644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24A4-4F3A-C7FF-2CC7-177209C6A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DC54B0-3100-DA4D-7EC7-CAC6CBF9EA7A}"/>
              </a:ext>
            </a:extLst>
          </p:cNvPr>
          <p:cNvCxnSpPr>
            <a:cxnSpLocks/>
          </p:cNvCxnSpPr>
          <p:nvPr/>
        </p:nvCxnSpPr>
        <p:spPr>
          <a:xfrm flipH="1">
            <a:off x="1830397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E43ECB1-65B7-A314-CAC7-8D8E0347B55D}"/>
              </a:ext>
            </a:extLst>
          </p:cNvPr>
          <p:cNvSpPr/>
          <p:nvPr/>
        </p:nvSpPr>
        <p:spPr>
          <a:xfrm rot="5400000">
            <a:off x="3102171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274181-0DE5-2321-30D8-8FBFC6D89693}"/>
              </a:ext>
            </a:extLst>
          </p:cNvPr>
          <p:cNvSpPr/>
          <p:nvPr/>
        </p:nvSpPr>
        <p:spPr>
          <a:xfrm rot="5400000">
            <a:off x="2147310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E1803A-F4FC-2B3D-A625-DA6DACC9D6C4}"/>
              </a:ext>
            </a:extLst>
          </p:cNvPr>
          <p:cNvCxnSpPr>
            <a:cxnSpLocks/>
          </p:cNvCxnSpPr>
          <p:nvPr/>
        </p:nvCxnSpPr>
        <p:spPr>
          <a:xfrm flipH="1">
            <a:off x="4172231" y="4887946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3D3E875-A948-653F-681D-24E9530EE72B}"/>
              </a:ext>
            </a:extLst>
          </p:cNvPr>
          <p:cNvSpPr/>
          <p:nvPr/>
        </p:nvSpPr>
        <p:spPr>
          <a:xfrm rot="5400000">
            <a:off x="5011897" y="474137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80DFDF-C144-7CEA-27D6-88E573B2D8B1}"/>
              </a:ext>
            </a:extLst>
          </p:cNvPr>
          <p:cNvGrpSpPr/>
          <p:nvPr/>
        </p:nvGrpSpPr>
        <p:grpSpPr>
          <a:xfrm>
            <a:off x="724724" y="1043409"/>
            <a:ext cx="1110872" cy="1077224"/>
            <a:chOff x="775873" y="1044483"/>
            <a:chExt cx="1110872" cy="1077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60A24-892C-5751-390A-D134930F2E95}"/>
                </a:ext>
              </a:extLst>
            </p:cNvPr>
            <p:cNvSpPr txBox="1"/>
            <p:nvPr/>
          </p:nvSpPr>
          <p:spPr>
            <a:xfrm>
              <a:off x="775873" y="1721597"/>
              <a:ext cx="1110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remote</a:t>
              </a:r>
              <a:endParaRPr lang="en-NL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Picture 2" descr="Original GitHub Octocat designer Simon Oxley">
              <a:extLst>
                <a:ext uri="{FF2B5EF4-FFF2-40B4-BE49-F238E27FC236}">
                  <a16:creationId xmlns:a16="http://schemas.microsoft.com/office/drawing/2014/main" id="{5D468C3D-3A13-ECC5-87B3-4355C1C7F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61" b="52177"/>
            <a:stretch>
              <a:fillRect/>
            </a:stretch>
          </p:blipFill>
          <p:spPr bwMode="auto">
            <a:xfrm>
              <a:off x="926746" y="1044483"/>
              <a:ext cx="809127" cy="73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D47534-D038-1F5F-03B7-8BA7F570BB4D}"/>
              </a:ext>
            </a:extLst>
          </p:cNvPr>
          <p:cNvCxnSpPr>
            <a:cxnSpLocks/>
          </p:cNvCxnSpPr>
          <p:nvPr/>
        </p:nvCxnSpPr>
        <p:spPr>
          <a:xfrm flipH="1">
            <a:off x="1805241" y="3283744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205108A-E24D-9A8C-1234-72091BF88CEB}"/>
              </a:ext>
            </a:extLst>
          </p:cNvPr>
          <p:cNvSpPr/>
          <p:nvPr/>
        </p:nvSpPr>
        <p:spPr>
          <a:xfrm rot="5400000">
            <a:off x="3077015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B42686-D58A-4426-40EA-E8E01BCA6A12}"/>
              </a:ext>
            </a:extLst>
          </p:cNvPr>
          <p:cNvSpPr/>
          <p:nvPr/>
        </p:nvSpPr>
        <p:spPr>
          <a:xfrm rot="5400000">
            <a:off x="2122154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C12FC6-2C5E-7C31-E93F-6F3CC066E0DA}"/>
              </a:ext>
            </a:extLst>
          </p:cNvPr>
          <p:cNvSpPr/>
          <p:nvPr/>
        </p:nvSpPr>
        <p:spPr>
          <a:xfrm rot="5400000">
            <a:off x="4031878" y="3145970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E1E7EE-0274-365F-7D67-724AD375F312}"/>
              </a:ext>
            </a:extLst>
          </p:cNvPr>
          <p:cNvCxnSpPr>
            <a:cxnSpLocks/>
          </p:cNvCxnSpPr>
          <p:nvPr/>
        </p:nvCxnSpPr>
        <p:spPr>
          <a:xfrm flipH="1">
            <a:off x="1801594" y="4896269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E94805F-53CE-2EC8-0C3B-C5C945119E81}"/>
              </a:ext>
            </a:extLst>
          </p:cNvPr>
          <p:cNvSpPr/>
          <p:nvPr/>
        </p:nvSpPr>
        <p:spPr>
          <a:xfrm rot="5400000">
            <a:off x="3073368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99C774-74BC-283B-D179-2DCE116F3F57}"/>
              </a:ext>
            </a:extLst>
          </p:cNvPr>
          <p:cNvSpPr/>
          <p:nvPr/>
        </p:nvSpPr>
        <p:spPr>
          <a:xfrm rot="5400000">
            <a:off x="2118507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B4727B-A619-0DF5-020A-7322F5B40AAA}"/>
              </a:ext>
            </a:extLst>
          </p:cNvPr>
          <p:cNvSpPr/>
          <p:nvPr/>
        </p:nvSpPr>
        <p:spPr>
          <a:xfrm rot="5400000">
            <a:off x="4028231" y="4758495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1EB936-C80A-B144-4E8D-942F2929F8C4}"/>
              </a:ext>
            </a:extLst>
          </p:cNvPr>
          <p:cNvGrpSpPr/>
          <p:nvPr/>
        </p:nvGrpSpPr>
        <p:grpSpPr>
          <a:xfrm>
            <a:off x="965381" y="2973408"/>
            <a:ext cx="576000" cy="903536"/>
            <a:chOff x="2330562" y="2113779"/>
            <a:chExt cx="576000" cy="903536"/>
          </a:xfrm>
        </p:grpSpPr>
        <p:pic>
          <p:nvPicPr>
            <p:cNvPr id="11266" name="Picture 2" descr="Attractive cartoon-style portrait based on the user photo">
              <a:extLst>
                <a:ext uri="{FF2B5EF4-FFF2-40B4-BE49-F238E27FC236}">
                  <a16:creationId xmlns:a16="http://schemas.microsoft.com/office/drawing/2014/main" id="{445471D0-249B-9886-D2BB-5C5C9E4EEDA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8" t="4885" r="9286" b="13135"/>
            <a:stretch>
              <a:fillRect/>
            </a:stretch>
          </p:blipFill>
          <p:spPr bwMode="auto">
            <a:xfrm>
              <a:off x="2330562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FDE760-80D4-F3F6-B81B-EB41CBA3B0AB}"/>
                </a:ext>
              </a:extLst>
            </p:cNvPr>
            <p:cNvSpPr txBox="1"/>
            <p:nvPr/>
          </p:nvSpPr>
          <p:spPr>
            <a:xfrm>
              <a:off x="2376932" y="2617205"/>
              <a:ext cx="483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D3A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</a:t>
              </a:r>
              <a:endParaRPr lang="en-NL" sz="1600" b="1" dirty="0">
                <a:solidFill>
                  <a:srgbClr val="D3A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2507065-CD39-8339-9C6B-E3262367D5D9}"/>
              </a:ext>
            </a:extLst>
          </p:cNvPr>
          <p:cNvGrpSpPr/>
          <p:nvPr/>
        </p:nvGrpSpPr>
        <p:grpSpPr>
          <a:xfrm>
            <a:off x="732584" y="4589580"/>
            <a:ext cx="1052492" cy="913829"/>
            <a:chOff x="2884089" y="2113779"/>
            <a:chExt cx="1052492" cy="913829"/>
          </a:xfrm>
        </p:grpSpPr>
        <p:pic>
          <p:nvPicPr>
            <p:cNvPr id="11270" name="Picture 6" descr="Cartoon avatar with modestly sized red glasses and small mustache">
              <a:extLst>
                <a:ext uri="{FF2B5EF4-FFF2-40B4-BE49-F238E27FC236}">
                  <a16:creationId xmlns:a16="http://schemas.microsoft.com/office/drawing/2014/main" id="{F4719413-9679-3E29-8A2B-D612C83BC27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7056" r="8677" b="10696"/>
            <a:stretch>
              <a:fillRect/>
            </a:stretch>
          </p:blipFill>
          <p:spPr bwMode="auto">
            <a:xfrm>
              <a:off x="3122335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C2E9DC-DFA4-196D-1B0C-F375D5BD07F4}"/>
                </a:ext>
              </a:extLst>
            </p:cNvPr>
            <p:cNvSpPr txBox="1"/>
            <p:nvPr/>
          </p:nvSpPr>
          <p:spPr>
            <a:xfrm>
              <a:off x="2884089" y="2627498"/>
              <a:ext cx="1052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solidFill>
                    <a:srgbClr val="7EBAB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not-me</a:t>
              </a:r>
              <a:endParaRPr lang="en-NL" sz="1600" b="1" dirty="0">
                <a:solidFill>
                  <a:srgbClr val="7EBAB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8E306F-6262-60DC-33C6-8841E9341F9E}"/>
              </a:ext>
            </a:extLst>
          </p:cNvPr>
          <p:cNvCxnSpPr>
            <a:cxnSpLocks/>
          </p:cNvCxnSpPr>
          <p:nvPr/>
        </p:nvCxnSpPr>
        <p:spPr>
          <a:xfrm flipH="1">
            <a:off x="4214278" y="1549797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DDB6476-8740-E04E-4643-8D64C90BBE66}"/>
              </a:ext>
            </a:extLst>
          </p:cNvPr>
          <p:cNvSpPr/>
          <p:nvPr/>
        </p:nvSpPr>
        <p:spPr>
          <a:xfrm rot="5400000">
            <a:off x="5011897" y="1403229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5169D4-9399-FBA2-7E4D-479902A9745A}"/>
              </a:ext>
            </a:extLst>
          </p:cNvPr>
          <p:cNvSpPr/>
          <p:nvPr/>
        </p:nvSpPr>
        <p:spPr>
          <a:xfrm rot="5400000">
            <a:off x="4057034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46483-9D1D-2C68-F1C9-A945B7E5E0C3}"/>
              </a:ext>
            </a:extLst>
          </p:cNvPr>
          <p:cNvSpPr txBox="1"/>
          <p:nvPr/>
        </p:nvSpPr>
        <p:spPr>
          <a:xfrm>
            <a:off x="4765774" y="413828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18839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68274-3D00-D980-3A90-C2EBB7B77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D8D62B-DB61-8E04-6FA7-423145D76861}"/>
              </a:ext>
            </a:extLst>
          </p:cNvPr>
          <p:cNvCxnSpPr>
            <a:cxnSpLocks/>
          </p:cNvCxnSpPr>
          <p:nvPr/>
        </p:nvCxnSpPr>
        <p:spPr>
          <a:xfrm flipH="1">
            <a:off x="1830397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04048AB-8405-77FD-8F3E-2F7B3263EF08}"/>
              </a:ext>
            </a:extLst>
          </p:cNvPr>
          <p:cNvSpPr/>
          <p:nvPr/>
        </p:nvSpPr>
        <p:spPr>
          <a:xfrm rot="5400000">
            <a:off x="3102171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41FD2F-F64B-EF9B-3091-C4A7FD24F635}"/>
              </a:ext>
            </a:extLst>
          </p:cNvPr>
          <p:cNvSpPr/>
          <p:nvPr/>
        </p:nvSpPr>
        <p:spPr>
          <a:xfrm rot="5400000">
            <a:off x="2147310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BCE4BA-10A1-8A10-93DF-AA755F11ED82}"/>
              </a:ext>
            </a:extLst>
          </p:cNvPr>
          <p:cNvCxnSpPr>
            <a:cxnSpLocks/>
          </p:cNvCxnSpPr>
          <p:nvPr/>
        </p:nvCxnSpPr>
        <p:spPr>
          <a:xfrm flipH="1">
            <a:off x="4172231" y="4887946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5B9AADE-8240-82CC-035E-47E6911D62E4}"/>
              </a:ext>
            </a:extLst>
          </p:cNvPr>
          <p:cNvSpPr/>
          <p:nvPr/>
        </p:nvSpPr>
        <p:spPr>
          <a:xfrm rot="5400000">
            <a:off x="5011897" y="474137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C9336A6-C313-438C-1544-823F24D1E18D}"/>
              </a:ext>
            </a:extLst>
          </p:cNvPr>
          <p:cNvGrpSpPr/>
          <p:nvPr/>
        </p:nvGrpSpPr>
        <p:grpSpPr>
          <a:xfrm>
            <a:off x="724724" y="1043409"/>
            <a:ext cx="1110872" cy="1077224"/>
            <a:chOff x="775873" y="1044483"/>
            <a:chExt cx="1110872" cy="1077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0A9B0A-70F2-5AC6-515C-3B2C5265C12A}"/>
                </a:ext>
              </a:extLst>
            </p:cNvPr>
            <p:cNvSpPr txBox="1"/>
            <p:nvPr/>
          </p:nvSpPr>
          <p:spPr>
            <a:xfrm>
              <a:off x="775873" y="1721597"/>
              <a:ext cx="1110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remote</a:t>
              </a:r>
              <a:endParaRPr lang="en-NL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Picture 2" descr="Original GitHub Octocat designer Simon Oxley">
              <a:extLst>
                <a:ext uri="{FF2B5EF4-FFF2-40B4-BE49-F238E27FC236}">
                  <a16:creationId xmlns:a16="http://schemas.microsoft.com/office/drawing/2014/main" id="{F4B87A98-F87F-E410-1E5F-8845E7CA6B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61" b="52177"/>
            <a:stretch>
              <a:fillRect/>
            </a:stretch>
          </p:blipFill>
          <p:spPr bwMode="auto">
            <a:xfrm>
              <a:off x="926746" y="1044483"/>
              <a:ext cx="809127" cy="73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C6779D-91EB-2E1D-6097-CBAD0A7EDB7C}"/>
              </a:ext>
            </a:extLst>
          </p:cNvPr>
          <p:cNvCxnSpPr>
            <a:cxnSpLocks/>
          </p:cNvCxnSpPr>
          <p:nvPr/>
        </p:nvCxnSpPr>
        <p:spPr>
          <a:xfrm flipH="1">
            <a:off x="1805241" y="3283744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0096DC4-0440-941C-1DDB-FE6D18E25A2C}"/>
              </a:ext>
            </a:extLst>
          </p:cNvPr>
          <p:cNvSpPr/>
          <p:nvPr/>
        </p:nvSpPr>
        <p:spPr>
          <a:xfrm rot="5400000">
            <a:off x="3077015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B57BE9-5B9F-2DFE-88C5-F28AE98A4863}"/>
              </a:ext>
            </a:extLst>
          </p:cNvPr>
          <p:cNvSpPr/>
          <p:nvPr/>
        </p:nvSpPr>
        <p:spPr>
          <a:xfrm rot="5400000">
            <a:off x="2122154" y="314714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D4E74D-8FE9-DD9F-A4C5-CA19B734AA4B}"/>
              </a:ext>
            </a:extLst>
          </p:cNvPr>
          <p:cNvCxnSpPr>
            <a:cxnSpLocks/>
          </p:cNvCxnSpPr>
          <p:nvPr/>
        </p:nvCxnSpPr>
        <p:spPr>
          <a:xfrm flipH="1">
            <a:off x="1801594" y="4896269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904708B-2258-EA1E-3D7D-E09759B436F7}"/>
              </a:ext>
            </a:extLst>
          </p:cNvPr>
          <p:cNvSpPr/>
          <p:nvPr/>
        </p:nvSpPr>
        <p:spPr>
          <a:xfrm rot="5400000">
            <a:off x="3073368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5BE18C-5802-5D78-6C56-38E2B1D7C60C}"/>
              </a:ext>
            </a:extLst>
          </p:cNvPr>
          <p:cNvSpPr/>
          <p:nvPr/>
        </p:nvSpPr>
        <p:spPr>
          <a:xfrm rot="5400000">
            <a:off x="2118507" y="4759669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D4CD004-66E0-6979-A9D9-6EE077AB64EB}"/>
              </a:ext>
            </a:extLst>
          </p:cNvPr>
          <p:cNvSpPr/>
          <p:nvPr/>
        </p:nvSpPr>
        <p:spPr>
          <a:xfrm rot="5400000">
            <a:off x="4028231" y="4758495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42394E-C221-B897-F7F8-33ABE912D363}"/>
              </a:ext>
            </a:extLst>
          </p:cNvPr>
          <p:cNvGrpSpPr/>
          <p:nvPr/>
        </p:nvGrpSpPr>
        <p:grpSpPr>
          <a:xfrm>
            <a:off x="965381" y="2973408"/>
            <a:ext cx="576000" cy="903536"/>
            <a:chOff x="2330562" y="2113779"/>
            <a:chExt cx="576000" cy="903536"/>
          </a:xfrm>
        </p:grpSpPr>
        <p:pic>
          <p:nvPicPr>
            <p:cNvPr id="11266" name="Picture 2" descr="Attractive cartoon-style portrait based on the user photo">
              <a:extLst>
                <a:ext uri="{FF2B5EF4-FFF2-40B4-BE49-F238E27FC236}">
                  <a16:creationId xmlns:a16="http://schemas.microsoft.com/office/drawing/2014/main" id="{57116811-9C4E-F876-2527-DA2CE64D601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8" t="4885" r="9286" b="13135"/>
            <a:stretch>
              <a:fillRect/>
            </a:stretch>
          </p:blipFill>
          <p:spPr bwMode="auto">
            <a:xfrm>
              <a:off x="2330562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75FCA1-6D2D-69CB-37E8-D52CD0A9EC62}"/>
                </a:ext>
              </a:extLst>
            </p:cNvPr>
            <p:cNvSpPr txBox="1"/>
            <p:nvPr/>
          </p:nvSpPr>
          <p:spPr>
            <a:xfrm>
              <a:off x="2376932" y="2617205"/>
              <a:ext cx="483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D3A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</a:t>
              </a:r>
              <a:endParaRPr lang="en-NL" sz="1600" b="1" dirty="0">
                <a:solidFill>
                  <a:srgbClr val="D3A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9CBE9AE-302C-740F-F1C3-D20962310E14}"/>
              </a:ext>
            </a:extLst>
          </p:cNvPr>
          <p:cNvGrpSpPr/>
          <p:nvPr/>
        </p:nvGrpSpPr>
        <p:grpSpPr>
          <a:xfrm>
            <a:off x="732584" y="4589580"/>
            <a:ext cx="1052492" cy="913829"/>
            <a:chOff x="2884089" y="2113779"/>
            <a:chExt cx="1052492" cy="913829"/>
          </a:xfrm>
        </p:grpSpPr>
        <p:pic>
          <p:nvPicPr>
            <p:cNvPr id="11270" name="Picture 6" descr="Cartoon avatar with modestly sized red glasses and small mustache">
              <a:extLst>
                <a:ext uri="{FF2B5EF4-FFF2-40B4-BE49-F238E27FC236}">
                  <a16:creationId xmlns:a16="http://schemas.microsoft.com/office/drawing/2014/main" id="{BF66BB97-0EE5-BFCF-3158-9EB6F56A663F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7056" r="8677" b="10696"/>
            <a:stretch>
              <a:fillRect/>
            </a:stretch>
          </p:blipFill>
          <p:spPr bwMode="auto">
            <a:xfrm>
              <a:off x="3122335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1F9CA1-9DC3-6C17-08DD-AF8F8534B414}"/>
                </a:ext>
              </a:extLst>
            </p:cNvPr>
            <p:cNvSpPr txBox="1"/>
            <p:nvPr/>
          </p:nvSpPr>
          <p:spPr>
            <a:xfrm>
              <a:off x="2884089" y="2627498"/>
              <a:ext cx="1052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solidFill>
                    <a:srgbClr val="7EBAB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not-me</a:t>
              </a:r>
              <a:endParaRPr lang="en-NL" sz="1600" b="1" dirty="0">
                <a:solidFill>
                  <a:srgbClr val="7EBAB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43781A-1368-4164-2778-12978B8A302D}"/>
              </a:ext>
            </a:extLst>
          </p:cNvPr>
          <p:cNvCxnSpPr>
            <a:cxnSpLocks/>
          </p:cNvCxnSpPr>
          <p:nvPr/>
        </p:nvCxnSpPr>
        <p:spPr>
          <a:xfrm flipH="1">
            <a:off x="4214278" y="1549797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0349FCA-AC41-9164-3278-F492BEA35610}"/>
              </a:ext>
            </a:extLst>
          </p:cNvPr>
          <p:cNvSpPr/>
          <p:nvPr/>
        </p:nvSpPr>
        <p:spPr>
          <a:xfrm rot="5400000">
            <a:off x="5011897" y="1403229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1E1673-111E-3378-9FB6-B1450F09E16C}"/>
              </a:ext>
            </a:extLst>
          </p:cNvPr>
          <p:cNvSpPr/>
          <p:nvPr/>
        </p:nvSpPr>
        <p:spPr>
          <a:xfrm rot="5400000">
            <a:off x="4057034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2150B25-328A-033B-B7F6-3B7523A0C13B}"/>
              </a:ext>
            </a:extLst>
          </p:cNvPr>
          <p:cNvCxnSpPr>
            <a:cxnSpLocks/>
          </p:cNvCxnSpPr>
          <p:nvPr/>
        </p:nvCxnSpPr>
        <p:spPr>
          <a:xfrm flipH="1">
            <a:off x="4193114" y="3284099"/>
            <a:ext cx="973020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79332F0-A641-9FBF-38BA-88F71B79F773}"/>
              </a:ext>
            </a:extLst>
          </p:cNvPr>
          <p:cNvSpPr/>
          <p:nvPr/>
        </p:nvSpPr>
        <p:spPr>
          <a:xfrm rot="5400000">
            <a:off x="5032780" y="3137531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2E20D-D1EB-80A7-B1B6-8DA0E845145D}"/>
              </a:ext>
            </a:extLst>
          </p:cNvPr>
          <p:cNvSpPr txBox="1"/>
          <p:nvPr/>
        </p:nvSpPr>
        <p:spPr>
          <a:xfrm>
            <a:off x="4786657" y="252078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6B781FA-592B-A0E5-630A-372677D58D4F}"/>
              </a:ext>
            </a:extLst>
          </p:cNvPr>
          <p:cNvSpPr/>
          <p:nvPr/>
        </p:nvSpPr>
        <p:spPr>
          <a:xfrm rot="5400000">
            <a:off x="4031878" y="3145970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094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913D-CCB4-5B86-124A-CDACA9936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3BB20B-D6FB-26B5-453D-4943CB5A9BF8}"/>
              </a:ext>
            </a:extLst>
          </p:cNvPr>
          <p:cNvCxnSpPr>
            <a:cxnSpLocks/>
          </p:cNvCxnSpPr>
          <p:nvPr/>
        </p:nvCxnSpPr>
        <p:spPr>
          <a:xfrm flipH="1">
            <a:off x="1228299" y="1547558"/>
            <a:ext cx="1411932" cy="11814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BD2ECC8-BCB3-146C-3305-1A8F3A04F99D}"/>
              </a:ext>
            </a:extLst>
          </p:cNvPr>
          <p:cNvSpPr/>
          <p:nvPr/>
        </p:nvSpPr>
        <p:spPr>
          <a:xfrm rot="5400000">
            <a:off x="1541368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50AD2-9D76-1167-B433-EA06D69220C3}"/>
              </a:ext>
            </a:extLst>
          </p:cNvPr>
          <p:cNvCxnSpPr>
            <a:cxnSpLocks/>
          </p:cNvCxnSpPr>
          <p:nvPr/>
        </p:nvCxnSpPr>
        <p:spPr>
          <a:xfrm flipH="1">
            <a:off x="3582053" y="2254947"/>
            <a:ext cx="1904347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5B7277-221D-43D5-B666-C57ED6B60AE9}"/>
              </a:ext>
            </a:extLst>
          </p:cNvPr>
          <p:cNvCxnSpPr>
            <a:cxnSpLocks/>
          </p:cNvCxnSpPr>
          <p:nvPr/>
        </p:nvCxnSpPr>
        <p:spPr>
          <a:xfrm flipH="1">
            <a:off x="3582053" y="854969"/>
            <a:ext cx="2066765" cy="7042"/>
          </a:xfrm>
          <a:prstGeom prst="line">
            <a:avLst/>
          </a:prstGeom>
          <a:ln w="66675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33DEC1F-1ACE-3569-B91F-6E749E3F528D}"/>
              </a:ext>
            </a:extLst>
          </p:cNvPr>
          <p:cNvSpPr/>
          <p:nvPr/>
        </p:nvSpPr>
        <p:spPr>
          <a:xfrm rot="5400000">
            <a:off x="4405956" y="2103904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842282-B63E-D68C-0C90-98481A0C34BA}"/>
              </a:ext>
            </a:extLst>
          </p:cNvPr>
          <p:cNvSpPr/>
          <p:nvPr/>
        </p:nvSpPr>
        <p:spPr>
          <a:xfrm rot="5400000">
            <a:off x="4405956" y="700964"/>
            <a:ext cx="288000" cy="28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77ADEC-965A-47DE-210D-A609073B10E7}"/>
              </a:ext>
            </a:extLst>
          </p:cNvPr>
          <p:cNvSpPr txBox="1"/>
          <p:nvPr/>
        </p:nvSpPr>
        <p:spPr>
          <a:xfrm>
            <a:off x="3061020" y="240581"/>
            <a:ext cx="292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 work</a:t>
            </a:r>
            <a:endParaRPr lang="en-NL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AEFCF-BB42-F3C5-4314-61396D2A5763}"/>
              </a:ext>
            </a:extLst>
          </p:cNvPr>
          <p:cNvSpPr txBox="1"/>
          <p:nvPr/>
        </p:nvSpPr>
        <p:spPr>
          <a:xfrm>
            <a:off x="1253521" y="1772788"/>
            <a:ext cx="149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knowledge</a:t>
            </a:r>
            <a:endParaRPr lang="en-NL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5B7177-40E1-2B5F-C9AF-9BB39525CD94}"/>
              </a:ext>
            </a:extLst>
          </p:cNvPr>
          <p:cNvSpPr txBox="1"/>
          <p:nvPr/>
        </p:nvSpPr>
        <p:spPr>
          <a:xfrm>
            <a:off x="6386436" y="685395"/>
            <a:ext cx="1052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review</a:t>
            </a:r>
            <a:endParaRPr lang="en-NL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2FF578E-1CD2-DB39-A355-E2F5B02420D5}"/>
              </a:ext>
            </a:extLst>
          </p:cNvPr>
          <p:cNvSpPr/>
          <p:nvPr/>
        </p:nvSpPr>
        <p:spPr>
          <a:xfrm rot="4751896" flipV="1">
            <a:off x="6307217" y="1134609"/>
            <a:ext cx="305847" cy="143805"/>
          </a:xfrm>
          <a:custGeom>
            <a:avLst/>
            <a:gdLst>
              <a:gd name="csX0" fmla="*/ 0 w 305847"/>
              <a:gd name="csY0" fmla="*/ 143805 h 143805"/>
              <a:gd name="csX1" fmla="*/ 98398 w 305847"/>
              <a:gd name="csY1" fmla="*/ 14172 h 143805"/>
              <a:gd name="csX2" fmla="*/ 305847 w 305847"/>
              <a:gd name="csY2" fmla="*/ 32153 h 14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5847" h="143805" extrusionOk="0">
                <a:moveTo>
                  <a:pt x="0" y="143805"/>
                </a:moveTo>
                <a:cubicBezTo>
                  <a:pt x="34539" y="81556"/>
                  <a:pt x="36339" y="45075"/>
                  <a:pt x="98398" y="14172"/>
                </a:cubicBezTo>
                <a:cubicBezTo>
                  <a:pt x="158372" y="-14404"/>
                  <a:pt x="225548" y="6029"/>
                  <a:pt x="305847" y="32153"/>
                </a:cubicBezTo>
              </a:path>
            </a:pathLst>
          </a:custGeom>
          <a:ln w="28575" cap="rnd">
            <a:solidFill>
              <a:schemeClr val="bg2">
                <a:lumMod val="90000"/>
              </a:scheme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4E75AF4-DAAC-BEF8-7024-8F7EB716CEC1}"/>
              </a:ext>
            </a:extLst>
          </p:cNvPr>
          <p:cNvCxnSpPr>
            <a:cxnSpLocks/>
            <a:stCxn id="8" idx="0"/>
            <a:endCxn id="32" idx="4"/>
          </p:cNvCxnSpPr>
          <p:nvPr/>
        </p:nvCxnSpPr>
        <p:spPr>
          <a:xfrm>
            <a:off x="5623418" y="856691"/>
            <a:ext cx="692722" cy="697093"/>
          </a:xfrm>
          <a:prstGeom prst="curvedConnector3">
            <a:avLst>
              <a:gd name="adj1" fmla="val 59167"/>
            </a:avLst>
          </a:prstGeom>
          <a:ln w="66675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DE882C9-CCEF-855E-76C3-EA0109C4CC55}"/>
              </a:ext>
            </a:extLst>
          </p:cNvPr>
          <p:cNvSpPr/>
          <p:nvPr/>
        </p:nvSpPr>
        <p:spPr>
          <a:xfrm rot="5400000">
            <a:off x="5335418" y="712691"/>
            <a:ext cx="288000" cy="28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B44EA27-0C6F-613C-801C-7EA179F4D28C}"/>
              </a:ext>
            </a:extLst>
          </p:cNvPr>
          <p:cNvCxnSpPr>
            <a:cxnSpLocks/>
          </p:cNvCxnSpPr>
          <p:nvPr/>
        </p:nvCxnSpPr>
        <p:spPr>
          <a:xfrm flipH="1">
            <a:off x="2756607" y="862279"/>
            <a:ext cx="692722" cy="697093"/>
          </a:xfrm>
          <a:prstGeom prst="curvedConnector3">
            <a:avLst>
              <a:gd name="adj1" fmla="val 59167"/>
            </a:avLst>
          </a:prstGeom>
          <a:ln w="66675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AED6F0B-4D3E-1282-4057-E33C8594D914}"/>
              </a:ext>
            </a:extLst>
          </p:cNvPr>
          <p:cNvSpPr/>
          <p:nvPr/>
        </p:nvSpPr>
        <p:spPr>
          <a:xfrm rot="5400000">
            <a:off x="3451094" y="700964"/>
            <a:ext cx="288000" cy="28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3580E3BC-A44F-B88D-69E3-B69A9B0F271F}"/>
              </a:ext>
            </a:extLst>
          </p:cNvPr>
          <p:cNvCxnSpPr>
            <a:cxnSpLocks/>
          </p:cNvCxnSpPr>
          <p:nvPr/>
        </p:nvCxnSpPr>
        <p:spPr>
          <a:xfrm flipH="1" flipV="1">
            <a:off x="2783772" y="1561406"/>
            <a:ext cx="692722" cy="697093"/>
          </a:xfrm>
          <a:prstGeom prst="curvedConnector3">
            <a:avLst>
              <a:gd name="adj1" fmla="val 59167"/>
            </a:avLst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F91F3FF-CA03-A4DA-DF9E-C4E60A88E042}"/>
              </a:ext>
            </a:extLst>
          </p:cNvPr>
          <p:cNvSpPr/>
          <p:nvPr/>
        </p:nvSpPr>
        <p:spPr>
          <a:xfrm rot="5400000">
            <a:off x="3451094" y="2103904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5F3B49A-7ED2-3F1C-E25B-02BCF450EA79}"/>
              </a:ext>
            </a:extLst>
          </p:cNvPr>
          <p:cNvCxnSpPr>
            <a:cxnSpLocks/>
          </p:cNvCxnSpPr>
          <p:nvPr/>
        </p:nvCxnSpPr>
        <p:spPr>
          <a:xfrm flipV="1">
            <a:off x="5623418" y="1551863"/>
            <a:ext cx="692722" cy="697093"/>
          </a:xfrm>
          <a:prstGeom prst="curvedConnector3">
            <a:avLst>
              <a:gd name="adj1" fmla="val 59167"/>
            </a:avLst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716C88A-D698-0A70-B356-C7312F66F383}"/>
              </a:ext>
            </a:extLst>
          </p:cNvPr>
          <p:cNvSpPr/>
          <p:nvPr/>
        </p:nvSpPr>
        <p:spPr>
          <a:xfrm rot="5400000">
            <a:off x="5360818" y="2110947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963811-EF0E-AAED-D0C8-B987D636D4EA}"/>
              </a:ext>
            </a:extLst>
          </p:cNvPr>
          <p:cNvSpPr txBox="1"/>
          <p:nvPr/>
        </p:nvSpPr>
        <p:spPr>
          <a:xfrm>
            <a:off x="3154817" y="2535904"/>
            <a:ext cx="292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Someone else’s work</a:t>
            </a:r>
            <a:endParaRPr lang="en-NL" sz="1600" b="1" dirty="0">
              <a:solidFill>
                <a:srgbClr val="05008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C7D74C-B6B1-4BC6-D021-F5F5A203A67D}"/>
              </a:ext>
            </a:extLst>
          </p:cNvPr>
          <p:cNvCxnSpPr>
            <a:cxnSpLocks/>
          </p:cNvCxnSpPr>
          <p:nvPr/>
        </p:nvCxnSpPr>
        <p:spPr>
          <a:xfrm flipH="1">
            <a:off x="2759075" y="1553784"/>
            <a:ext cx="3716187" cy="0"/>
          </a:xfrm>
          <a:prstGeom prst="line">
            <a:avLst/>
          </a:prstGeom>
          <a:ln w="66675" cap="rnd">
            <a:solidFill>
              <a:schemeClr val="bg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B01D4D8-4177-B3A1-2F30-CC0639EE3AA6}"/>
              </a:ext>
            </a:extLst>
          </p:cNvPr>
          <p:cNvSpPr/>
          <p:nvPr/>
        </p:nvSpPr>
        <p:spPr>
          <a:xfrm rot="5400000">
            <a:off x="4405957" y="140978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13E96A-AF9E-FB60-4721-404A1D08EE9D}"/>
              </a:ext>
            </a:extLst>
          </p:cNvPr>
          <p:cNvSpPr/>
          <p:nvPr/>
        </p:nvSpPr>
        <p:spPr>
          <a:xfrm rot="5400000">
            <a:off x="3451094" y="140978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0875FA7-977C-3077-0C79-3B30C0828A0A}"/>
              </a:ext>
            </a:extLst>
          </p:cNvPr>
          <p:cNvSpPr/>
          <p:nvPr/>
        </p:nvSpPr>
        <p:spPr>
          <a:xfrm rot="5400000">
            <a:off x="5360818" y="140978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9D8D47-220E-3B5F-42BB-4836BDCCDA55}"/>
              </a:ext>
            </a:extLst>
          </p:cNvPr>
          <p:cNvSpPr/>
          <p:nvPr/>
        </p:nvSpPr>
        <p:spPr>
          <a:xfrm rot="5400000">
            <a:off x="2496231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4793A7-70F2-B60C-7222-244ABB3AB798}"/>
              </a:ext>
            </a:extLst>
          </p:cNvPr>
          <p:cNvSpPr/>
          <p:nvPr/>
        </p:nvSpPr>
        <p:spPr>
          <a:xfrm rot="5400000">
            <a:off x="6316140" y="1409784"/>
            <a:ext cx="288000" cy="28800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220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2B7A-59DD-D1D2-7498-86D74653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Original GitHub Octocat designer Simon Oxley">
            <a:extLst>
              <a:ext uri="{FF2B5EF4-FFF2-40B4-BE49-F238E27FC236}">
                <a16:creationId xmlns:a16="http://schemas.microsoft.com/office/drawing/2014/main" id="{E1E5B1F5-0396-5038-A868-9020E532D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45" y="681037"/>
            <a:ext cx="656590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6062C4-2E97-594F-2627-E434EC57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6651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D9F439-94B8-8617-AAFE-B0E7CE7F7179}"/>
              </a:ext>
            </a:extLst>
          </p:cNvPr>
          <p:cNvGrpSpPr/>
          <p:nvPr/>
        </p:nvGrpSpPr>
        <p:grpSpPr>
          <a:xfrm>
            <a:off x="-557515" y="98848"/>
            <a:ext cx="4470400" cy="4322763"/>
            <a:chOff x="2781300" y="311150"/>
            <a:chExt cx="6718300" cy="6234113"/>
          </a:xfrm>
        </p:grpSpPr>
        <p:pic>
          <p:nvPicPr>
            <p:cNvPr id="3074" name="Picture 2" descr="New GitHub Logo - The GitHub Blog">
              <a:extLst>
                <a:ext uri="{FF2B5EF4-FFF2-40B4-BE49-F238E27FC236}">
                  <a16:creationId xmlns:a16="http://schemas.microsoft.com/office/drawing/2014/main" id="{4DAFACE9-554D-8936-12B4-FC0170FFFB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2" r="22084"/>
            <a:stretch>
              <a:fillRect/>
            </a:stretch>
          </p:blipFill>
          <p:spPr bwMode="auto">
            <a:xfrm>
              <a:off x="2781300" y="311150"/>
              <a:ext cx="6718300" cy="623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Octocat vestido como científico con bata de laboratorio.">
              <a:extLst>
                <a:ext uri="{FF2B5EF4-FFF2-40B4-BE49-F238E27FC236}">
                  <a16:creationId xmlns:a16="http://schemas.microsoft.com/office/drawing/2014/main" id="{04827E11-5672-A613-94CB-20FA96134F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7031" r="93848">
                          <a14:foregroundMark x1="30273" y1="46582" x2="31250" y2="34766"/>
                          <a14:foregroundMark x1="31250" y1="34766" x2="58594" y2="28711"/>
                          <a14:foregroundMark x1="58594" y1="28711" x2="70410" y2="29883"/>
                          <a14:foregroundMark x1="70410" y1="29883" x2="71289" y2="41113"/>
                          <a14:foregroundMark x1="54688" y1="32422" x2="54688" y2="32422"/>
                          <a14:foregroundMark x1="54688" y1="32422" x2="54688" y2="32422"/>
                          <a14:foregroundMark x1="54688" y1="32422" x2="54688" y2="32422"/>
                          <a14:foregroundMark x1="60254" y1="31055" x2="60254" y2="31055"/>
                          <a14:foregroundMark x1="60254" y1="31055" x2="60254" y2="31055"/>
                          <a14:foregroundMark x1="26465" y1="38672" x2="26465" y2="38672"/>
                          <a14:foregroundMark x1="26465" y1="38672" x2="26465" y2="38672"/>
                          <a14:foregroundMark x1="26660" y1="35352" x2="29590" y2="44141"/>
                          <a14:foregroundMark x1="27148" y1="34180" x2="37793" y2="30762"/>
                          <a14:foregroundMark x1="37793" y1="30762" x2="42773" y2="31055"/>
                          <a14:foregroundMark x1="41797" y1="55176" x2="38184" y2="66895"/>
                          <a14:foregroundMark x1="38184" y1="66895" x2="45996" y2="74805"/>
                          <a14:foregroundMark x1="51954" y1="74716" x2="59180" y2="74609"/>
                          <a14:foregroundMark x1="45996" y1="74805" x2="48632" y2="74766"/>
                          <a14:foregroundMark x1="59180" y1="74609" x2="60840" y2="63672"/>
                          <a14:foregroundMark x1="60840" y1="63672" x2="49316" y2="55273"/>
                          <a14:foregroundMark x1="49316" y1="55273" x2="41309" y2="55273"/>
                          <a14:foregroundMark x1="44727" y1="64551" x2="51758" y2="67578"/>
                          <a14:foregroundMark x1="37305" y1="60547" x2="37305" y2="60547"/>
                          <a14:foregroundMark x1="37305" y1="60547" x2="37305" y2="60547"/>
                          <a14:foregroundMark x1="57422" y1="57910" x2="57422" y2="57910"/>
                          <a14:foregroundMark x1="57422" y1="57910" x2="57422" y2="57910"/>
                          <a14:foregroundMark x1="54297" y1="56543" x2="62793" y2="61816"/>
                          <a14:foregroundMark x1="61230" y1="58008" x2="62207" y2="64063"/>
                          <a14:foregroundMark x1="63477" y1="62891" x2="63477" y2="62891"/>
                          <a14:foregroundMark x1="63477" y1="62891" x2="63477" y2="62891"/>
                          <a14:foregroundMark x1="62695" y1="68066" x2="62695" y2="68066"/>
                          <a14:foregroundMark x1="62695" y1="68066" x2="62695" y2="68066"/>
                          <a14:foregroundMark x1="62402" y1="66699" x2="59375" y2="75977"/>
                          <a14:foregroundMark x1="63281" y1="74219" x2="63281" y2="74219"/>
                          <a14:foregroundMark x1="63281" y1="74219" x2="63281" y2="74219"/>
                          <a14:foregroundMark x1="62109" y1="74512" x2="63281" y2="68945"/>
                          <a14:foregroundMark x1="65820" y1="68262" x2="65820" y2="68262"/>
                          <a14:foregroundMark x1="65820" y1="68262" x2="65820" y2="68262"/>
                          <a14:foregroundMark x1="62402" y1="66211" x2="66309" y2="68262"/>
                          <a14:foregroundMark x1="65820" y1="67773" x2="65820" y2="67773"/>
                          <a14:foregroundMark x1="65820" y1="67773" x2="65820" y2="67773"/>
                          <a14:foregroundMark x1="67969" y1="67188" x2="67969" y2="67188"/>
                          <a14:foregroundMark x1="67969" y1="67188" x2="67969" y2="67188"/>
                          <a14:foregroundMark x1="64746" y1="64355" x2="66406" y2="67578"/>
                          <a14:foregroundMark x1="65918" y1="66113" x2="65918" y2="66113"/>
                          <a14:foregroundMark x1="65918" y1="66113" x2="65918" y2="66113"/>
                          <a14:foregroundMark x1="64355" y1="65918" x2="66699" y2="67480"/>
                          <a14:foregroundMark x1="68457" y1="67090" x2="68457" y2="67090"/>
                          <a14:foregroundMark x1="68457" y1="67090" x2="68457" y2="67090"/>
                          <a14:foregroundMark x1="67676" y1="66602" x2="67676" y2="66602"/>
                          <a14:foregroundMark x1="67676" y1="66602" x2="67676" y2="66602"/>
                          <a14:foregroundMark x1="67676" y1="66602" x2="67676" y2="66602"/>
                          <a14:foregroundMark x1="67676" y1="66602" x2="69727" y2="67383"/>
                          <a14:foregroundMark x1="64551" y1="65332" x2="64258" y2="65137"/>
                          <a14:foregroundMark x1="38184" y1="61914" x2="39648" y2="58789"/>
                          <a14:foregroundMark x1="37402" y1="60742" x2="41602" y2="55957"/>
                          <a14:foregroundMark x1="34570" y1="72559" x2="34570" y2="72559"/>
                          <a14:foregroundMark x1="34570" y1="72559" x2="34570" y2="72559"/>
                          <a14:foregroundMark x1="33496" y1="73242" x2="33496" y2="73242"/>
                          <a14:foregroundMark x1="33496" y1="73242" x2="33496" y2="73242"/>
                          <a14:foregroundMark x1="34163" y1="72070" x2="36523" y2="70020"/>
                          <a14:foregroundMark x1="33488" y1="72656" x2="34163" y2="72070"/>
                          <a14:foregroundMark x1="32813" y1="73242" x2="33488" y2="72656"/>
                          <a14:foregroundMark x1="34668" y1="71680" x2="37012" y2="70020"/>
                          <a14:foregroundMark x1="35840" y1="69238" x2="35840" y2="69238"/>
                          <a14:foregroundMark x1="35840" y1="69238" x2="35840" y2="69238"/>
                          <a14:foregroundMark x1="36621" y1="68066" x2="36621" y2="68066"/>
                          <a14:foregroundMark x1="36621" y1="68066" x2="36621" y2="68066"/>
                          <a14:foregroundMark x1="66992" y1="73438" x2="66992" y2="73438"/>
                          <a14:foregroundMark x1="66992" y1="73438" x2="66992" y2="73438"/>
                          <a14:foregroundMark x1="67285" y1="73242" x2="67285" y2="73242"/>
                          <a14:foregroundMark x1="67285" y1="73242" x2="67285" y2="73242"/>
                          <a14:foregroundMark x1="66602" y1="72266" x2="66602" y2="72266"/>
                          <a14:foregroundMark x1="66602" y1="72266" x2="66602" y2="72266"/>
                          <a14:foregroundMark x1="64258" y1="69727" x2="64551" y2="70020"/>
                          <a14:foregroundMark x1="65723" y1="71191" x2="65723" y2="71191"/>
                          <a14:foregroundMark x1="65723" y1="71191" x2="65723" y2="71191"/>
                          <a14:foregroundMark x1="65234" y1="70313" x2="65234" y2="70313"/>
                          <a14:foregroundMark x1="65234" y1="70313" x2="65234" y2="70313"/>
                          <a14:foregroundMark x1="65234" y1="70215" x2="67188" y2="73047"/>
                          <a14:foregroundMark x1="36838" y1="61119" x2="40918" y2="56445"/>
                          <a14:foregroundMark x1="36914" y1="59961" x2="40820" y2="55371"/>
                          <a14:foregroundMark x1="36328" y1="60938" x2="36328" y2="60938"/>
                          <a14:foregroundMark x1="36328" y1="60938" x2="36328" y2="60938"/>
                          <a14:foregroundMark x1="64648" y1="62598" x2="64648" y2="62598"/>
                          <a14:foregroundMark x1="64648" y1="62598" x2="64648" y2="62598"/>
                          <a14:foregroundMark x1="64648" y1="62402" x2="64648" y2="62402"/>
                          <a14:foregroundMark x1="64844" y1="62402" x2="64844" y2="62402"/>
                          <a14:foregroundMark x1="64844" y1="62402" x2="64844" y2="62402"/>
                          <a14:foregroundMark x1="60059" y1="55664" x2="64160" y2="62207"/>
                          <a14:foregroundMark x1="63086" y1="60254" x2="63086" y2="60254"/>
                          <a14:foregroundMark x1="63086" y1="60254" x2="63086" y2="60254"/>
                          <a14:foregroundMark x1="63770" y1="60840" x2="63770" y2="60840"/>
                          <a14:foregroundMark x1="63770" y1="60840" x2="63770" y2="60840"/>
                          <a14:foregroundMark x1="62988" y1="59668" x2="62988" y2="59668"/>
                          <a14:foregroundMark x1="62988" y1="59668" x2="62988" y2="59668"/>
                          <a14:foregroundMark x1="62402" y1="58398" x2="62402" y2="58398"/>
                          <a14:foregroundMark x1="62402" y1="58398" x2="62402" y2="58398"/>
                          <a14:backgroundMark x1="34180" y1="75098" x2="34180" y2="75098"/>
                          <a14:backgroundMark x1="34180" y1="75098" x2="34180" y2="75098"/>
                          <a14:backgroundMark x1="39648" y1="77930" x2="39648" y2="77930"/>
                          <a14:backgroundMark x1="39648" y1="77930" x2="39648" y2="77930"/>
                          <a14:backgroundMark x1="45508" y1="79102" x2="45508" y2="79102"/>
                          <a14:backgroundMark x1="49512" y1="75586" x2="49512" y2="75586"/>
                          <a14:backgroundMark x1="49512" y1="75586" x2="49512" y2="75586"/>
                          <a14:backgroundMark x1="50195" y1="74316" x2="50195" y2="74316"/>
                          <a14:backgroundMark x1="50195" y1="74316" x2="50195" y2="74316"/>
                          <a14:backgroundMark x1="55176" y1="78906" x2="55176" y2="78906"/>
                          <a14:backgroundMark x1="55176" y1="78809" x2="55176" y2="78809"/>
                          <a14:backgroundMark x1="67676" y1="75293" x2="67676" y2="75293"/>
                          <a14:backgroundMark x1="67676" y1="75293" x2="67676" y2="75293"/>
                          <a14:backgroundMark x1="50293" y1="73730" x2="50684" y2="74902"/>
                          <a14:backgroundMark x1="27246" y1="58105" x2="33887" y2="63086"/>
                          <a14:backgroundMark x1="35547" y1="63379" x2="35547" y2="63379"/>
                          <a14:backgroundMark x1="35547" y1="63379" x2="35547" y2="63379"/>
                          <a14:backgroundMark x1="35059" y1="66504" x2="35742" y2="66797"/>
                          <a14:backgroundMark x1="6152" y1="44922" x2="21094" y2="43555"/>
                          <a14:backgroundMark x1="21094" y1="43555" x2="24023" y2="43750"/>
                          <a14:backgroundMark x1="8398" y1="48535" x2="6152" y2="48730"/>
                          <a14:backgroundMark x1="9668" y1="48242" x2="15625" y2="46875"/>
                          <a14:backgroundMark x1="11621" y1="47461" x2="7813" y2="48535"/>
                          <a14:backgroundMark x1="82227" y1="42480" x2="93262" y2="49316"/>
                          <a14:backgroundMark x1="90039" y1="44922" x2="89453" y2="44824"/>
                          <a14:backgroundMark x1="93262" y1="45996" x2="93066" y2="44824"/>
                          <a14:backgroundMark x1="92383" y1="48340" x2="92871" y2="44531"/>
                          <a14:backgroundMark x1="92871" y1="45215" x2="92871" y2="45215"/>
                          <a14:backgroundMark x1="92871" y1="45215" x2="92871" y2="45215"/>
                          <a14:backgroundMark x1="92871" y1="45215" x2="92871" y2="45215"/>
                          <a14:backgroundMark x1="92871" y1="45215" x2="92871" y2="45215"/>
                          <a14:backgroundMark x1="92871" y1="45215" x2="93555" y2="45508"/>
                          <a14:backgroundMark x1="35938" y1="61914" x2="35938" y2="61914"/>
                          <a14:backgroundMark x1="35938" y1="61914" x2="35938" y2="61914"/>
                          <a14:backgroundMark x1="36133" y1="61621" x2="36133" y2="61621"/>
                          <a14:backgroundMark x1="36133" y1="61621" x2="36133" y2="61621"/>
                          <a14:backgroundMark x1="35840" y1="61523" x2="36133" y2="62207"/>
                          <a14:backgroundMark x1="32715" y1="73340" x2="32715" y2="73340"/>
                          <a14:backgroundMark x1="32715" y1="73340" x2="32715" y2="73340"/>
                          <a14:backgroundMark x1="32910" y1="73340" x2="32129" y2="73535"/>
                          <a14:backgroundMark x1="32520" y1="73535" x2="32520" y2="73535"/>
                          <a14:backgroundMark x1="32520" y1="73535" x2="32520" y2="73535"/>
                          <a14:backgroundMark x1="32520" y1="73535" x2="32520" y2="73535"/>
                          <a14:backgroundMark x1="50293" y1="73730" x2="50293" y2="73730"/>
                          <a14:backgroundMark x1="50293" y1="73730" x2="50293" y2="73730"/>
                          <a14:backgroundMark x1="50488" y1="73926" x2="50488" y2="73926"/>
                          <a14:backgroundMark x1="61914" y1="77832" x2="61914" y2="77832"/>
                          <a14:backgroundMark x1="61914" y1="77832" x2="61914" y2="77832"/>
                          <a14:backgroundMark x1="86426" y1="70508" x2="86426" y2="70508"/>
                          <a14:backgroundMark x1="33203" y1="72949" x2="33203" y2="72949"/>
                          <a14:backgroundMark x1="33203" y1="72949" x2="33203" y2="72949"/>
                          <a14:backgroundMark x1="32910" y1="73242" x2="32910" y2="73242"/>
                          <a14:backgroundMark x1="32910" y1="73242" x2="32910" y2="73242"/>
                          <a14:backgroundMark x1="33008" y1="73340" x2="33008" y2="73340"/>
                          <a14:backgroundMark x1="33008" y1="73340" x2="33008" y2="73340"/>
                          <a14:backgroundMark x1="33008" y1="73340" x2="33008" y2="73340"/>
                          <a14:backgroundMark x1="33008" y1="73242" x2="33008" y2="73242"/>
                          <a14:backgroundMark x1="50293" y1="73926" x2="50293" y2="73926"/>
                          <a14:backgroundMark x1="50293" y1="73926" x2="50293" y2="73926"/>
                          <a14:backgroundMark x1="50293" y1="73730" x2="50293" y2="74805"/>
                          <a14:backgroundMark x1="50391" y1="73730" x2="50391" y2="73730"/>
                          <a14:backgroundMark x1="50391" y1="73730" x2="50391" y2="73730"/>
                          <a14:backgroundMark x1="50488" y1="73730" x2="50488" y2="73730"/>
                          <a14:backgroundMark x1="50488" y1="73730" x2="50488" y2="73730"/>
                          <a14:backgroundMark x1="50488" y1="73828" x2="50488" y2="73828"/>
                          <a14:backgroundMark x1="50488" y1="73828" x2="50488" y2="73828"/>
                          <a14:backgroundMark x1="50781" y1="74414" x2="50781" y2="74414"/>
                          <a14:backgroundMark x1="50781" y1="74414" x2="50781" y2="74414"/>
                          <a14:backgroundMark x1="50293" y1="73535" x2="50293" y2="73535"/>
                          <a14:backgroundMark x1="50293" y1="73535" x2="50293" y2="73535"/>
                          <a14:backgroundMark x1="50195" y1="73047" x2="50195" y2="73047"/>
                          <a14:backgroundMark x1="50195" y1="73047" x2="50195" y2="73047"/>
                          <a14:backgroundMark x1="50391" y1="72656" x2="50391" y2="72656"/>
                          <a14:backgroundMark x1="50391" y1="72656" x2="50391" y2="72656"/>
                          <a14:backgroundMark x1="51855" y1="77930" x2="51855" y2="77930"/>
                          <a14:backgroundMark x1="51855" y1="77930" x2="51855" y2="77930"/>
                          <a14:backgroundMark x1="32227" y1="73242" x2="32227" y2="73242"/>
                          <a14:backgroundMark x1="32227" y1="73242" x2="32227" y2="73242"/>
                          <a14:backgroundMark x1="32617" y1="73438" x2="32813" y2="73438"/>
                          <a14:backgroundMark x1="32813" y1="73340" x2="32813" y2="73340"/>
                          <a14:backgroundMark x1="33105" y1="72656" x2="33105" y2="72656"/>
                          <a14:backgroundMark x1="33105" y1="72656" x2="33105" y2="72656"/>
                          <a14:backgroundMark x1="32910" y1="73145" x2="32910" y2="73145"/>
                          <a14:backgroundMark x1="32910" y1="73145" x2="32910" y2="73145"/>
                          <a14:backgroundMark x1="32617" y1="72070" x2="32617" y2="720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10485" r="20397" b="21593"/>
            <a:stretch>
              <a:fillRect/>
            </a:stretch>
          </p:blipFill>
          <p:spPr bwMode="auto">
            <a:xfrm>
              <a:off x="4127500" y="777496"/>
              <a:ext cx="3911600" cy="4579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artoon glass Erlenmeyer flask with bubbling green liquid.">
              <a:extLst>
                <a:ext uri="{FF2B5EF4-FFF2-40B4-BE49-F238E27FC236}">
                  <a16:creationId xmlns:a16="http://schemas.microsoft.com/office/drawing/2014/main" id="{7E3B5F39-0B48-F280-75D1-4A3A43594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87" b="94141" l="9961" r="89893">
                          <a14:foregroundMark x1="22949" y1="66650" x2="22949" y2="66650"/>
                          <a14:foregroundMark x1="22754" y1="94189" x2="22754" y2="94189"/>
                          <a14:foregroundMark x1="19043" y1="73682" x2="19043" y2="73682"/>
                          <a14:foregroundMark x1="49219" y1="13135" x2="49219" y2="13135"/>
                          <a14:foregroundMark x1="49219" y1="13135" x2="49219" y2="13135"/>
                          <a14:foregroundMark x1="57275" y1="7861" x2="57275" y2="7861"/>
                          <a14:foregroundMark x1="57275" y1="7861" x2="57275" y2="7861"/>
                          <a14:foregroundMark x1="55762" y1="6787" x2="55762" y2="6787"/>
                          <a14:foregroundMark x1="55762" y1="6787" x2="55762" y2="6787"/>
                          <a14:foregroundMark x1="50049" y1="11377" x2="50049" y2="11377"/>
                          <a14:foregroundMark x1="50049" y1="11377" x2="50049" y2="11377"/>
                          <a14:foregroundMark x1="48535" y1="10938" x2="50928" y2="12891"/>
                          <a14:foregroundMark x1="17285" y1="74951" x2="17285" y2="74951"/>
                          <a14:foregroundMark x1="17285" y1="74951" x2="17285" y2="74951"/>
                          <a14:foregroundMark x1="23389" y1="66211" x2="23389" y2="66211"/>
                          <a14:foregroundMark x1="23389" y1="66211" x2="23389" y2="662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88174">
              <a:off x="3638549" y="2628901"/>
              <a:ext cx="977900" cy="11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 descr="GitHub Octocat Logo PNG Transparent &amp; SVG Vector - Freebie Supply">
            <a:extLst>
              <a:ext uri="{FF2B5EF4-FFF2-40B4-BE49-F238E27FC236}">
                <a16:creationId xmlns:a16="http://schemas.microsoft.com/office/drawing/2014/main" id="{C4470E34-4CA4-D318-C329-F7A16014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61" y="1400108"/>
            <a:ext cx="4780224" cy="48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Engineer helmet, outfit, and blueprint in Octocat-like flat style without the character.">
            <a:extLst>
              <a:ext uri="{FF2B5EF4-FFF2-40B4-BE49-F238E27FC236}">
                <a16:creationId xmlns:a16="http://schemas.microsoft.com/office/drawing/2014/main" id="{486F8971-A85D-9A81-64A4-3E47B63E0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24" b="31608" l="19336" r="791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3726" r="13426" b="65294"/>
          <a:stretch>
            <a:fillRect/>
          </a:stretch>
        </p:blipFill>
        <p:spPr bwMode="auto">
          <a:xfrm>
            <a:off x="3898059" y="1110376"/>
            <a:ext cx="3973157" cy="17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Engineer upper body with blueprint held by black Octocat tentacle tips.">
            <a:extLst>
              <a:ext uri="{FF2B5EF4-FFF2-40B4-BE49-F238E27FC236}">
                <a16:creationId xmlns:a16="http://schemas.microsoft.com/office/drawing/2014/main" id="{C34CDA03-D394-31F1-2973-7FA717F2B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044" b="78970" l="23843" r="75116">
                        <a14:foregroundMark x1="26852" y1="65372" x2="26852" y2="65372"/>
                        <a14:foregroundMark x1="26852" y1="65372" x2="26852" y2="65372"/>
                        <a14:foregroundMark x1="54167" y1="77956" x2="54167" y2="77956"/>
                        <a14:foregroundMark x1="54167" y1="77956" x2="54167" y2="77956"/>
                        <a14:foregroundMark x1="67130" y1="74831" x2="67130" y2="74831"/>
                        <a14:foregroundMark x1="67130" y1="74831" x2="67130" y2="74831"/>
                        <a14:foregroundMark x1="74074" y1="56081" x2="74074" y2="56081"/>
                        <a14:foregroundMark x1="74074" y1="56081" x2="74074" y2="56081"/>
                        <a14:foregroundMark x1="70023" y1="56841" x2="75116" y2="57095"/>
                        <a14:foregroundMark x1="25810" y1="56334" x2="47917" y2="50845"/>
                        <a14:foregroundMark x1="47917" y1="50845" x2="60995" y2="52196"/>
                        <a14:foregroundMark x1="60995" y1="52196" x2="68403" y2="55152"/>
                        <a14:foregroundMark x1="23958" y1="58277" x2="23958" y2="58277"/>
                        <a14:foregroundMark x1="23958" y1="58277" x2="23958" y2="58277"/>
                        <a14:foregroundMark x1="28704" y1="56841" x2="28704" y2="56841"/>
                        <a14:foregroundMark x1="28704" y1="56841" x2="28704" y2="56841"/>
                        <a14:foregroundMark x1="44097" y1="48564" x2="44097" y2="48564"/>
                        <a14:foregroundMark x1="44097" y1="48564" x2="44097" y2="48564"/>
                        <a14:foregroundMark x1="42477" y1="48226" x2="44907" y2="49916"/>
                        <a14:foregroundMark x1="54861" y1="49578" x2="54861" y2="49578"/>
                        <a14:foregroundMark x1="54861" y1="49578" x2="54861" y2="49578"/>
                        <a14:foregroundMark x1="53125" y1="48902" x2="56481" y2="48986"/>
                        <a14:foregroundMark x1="48495" y1="56334" x2="48495" y2="56334"/>
                        <a14:foregroundMark x1="48611" y1="56334" x2="48611" y2="56334"/>
                        <a14:foregroundMark x1="50463" y1="53209" x2="49653" y2="56503"/>
                        <a14:foregroundMark x1="56250" y1="56503" x2="63889" y2="59375"/>
                        <a14:foregroundMark x1="63889" y1="59375" x2="69792" y2="58868"/>
                        <a14:foregroundMark x1="69792" y1="58868" x2="69792" y2="58868"/>
                        <a14:foregroundMark x1="68634" y1="57517" x2="30208" y2="56672"/>
                        <a14:foregroundMark x1="30324" y1="57095" x2="37500" y2="58530"/>
                        <a14:foregroundMark x1="37500" y1="58530" x2="43634" y2="58530"/>
                        <a14:foregroundMark x1="43634" y1="58530" x2="38657" y2="55828"/>
                        <a14:foregroundMark x1="38657" y1="55828" x2="30903" y2="56250"/>
                        <a14:foregroundMark x1="30903" y1="56250" x2="30208" y2="56672"/>
                        <a14:foregroundMark x1="31597" y1="78547" x2="31597" y2="78547"/>
                        <a14:foregroundMark x1="31597" y1="78547" x2="31597" y2="78547"/>
                        <a14:foregroundMark x1="35417" y1="78632" x2="35417" y2="78632"/>
                        <a14:foregroundMark x1="35301" y1="78547" x2="43866" y2="78632"/>
                        <a14:foregroundMark x1="40278" y1="73311" x2="40278" y2="73311"/>
                        <a14:foregroundMark x1="40278" y1="73311" x2="40278" y2="73311"/>
                        <a14:foregroundMark x1="44329" y1="78885" x2="50579" y2="78801"/>
                        <a14:foregroundMark x1="50579" y1="78801" x2="56829" y2="78801"/>
                        <a14:foregroundMark x1="56250" y1="78885" x2="48380" y2="78970"/>
                        <a14:foregroundMark x1="57176" y1="79054" x2="68287" y2="78125"/>
                        <a14:foregroundMark x1="36343" y1="78547" x2="30787" y2="77787"/>
                        <a14:foregroundMark x1="40394" y1="49493" x2="44792" y2="52111"/>
                        <a14:foregroundMark x1="56597" y1="51351" x2="57176" y2="50591"/>
                        <a14:foregroundMark x1="46296" y1="47466" x2="46296" y2="47466"/>
                        <a14:foregroundMark x1="46296" y1="47466" x2="46296" y2="47466"/>
                        <a14:foregroundMark x1="47685" y1="49662" x2="50116" y2="48226"/>
                        <a14:foregroundMark x1="45255" y1="47297" x2="45255" y2="47297"/>
                        <a14:foregroundMark x1="45255" y1="47297" x2="45255" y2="47297"/>
                        <a14:foregroundMark x1="44560" y1="47128" x2="44560" y2="47128"/>
                        <a14:foregroundMark x1="44560" y1="47128" x2="44560" y2="47128"/>
                        <a14:foregroundMark x1="51273" y1="47889" x2="51273" y2="47889"/>
                        <a14:foregroundMark x1="51273" y1="47889" x2="51273" y2="47889"/>
                        <a14:foregroundMark x1="53009" y1="47635" x2="53009" y2="47635"/>
                        <a14:foregroundMark x1="53009" y1="47635" x2="53009" y2="47635"/>
                        <a14:foregroundMark x1="54167" y1="47297" x2="54167" y2="47297"/>
                        <a14:foregroundMark x1="54167" y1="47297" x2="54167" y2="47297"/>
                        <a14:backgroundMark x1="43171" y1="45946" x2="49190" y2="46199"/>
                        <a14:backgroundMark x1="49190" y1="46199" x2="56597" y2="46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42" t="44363" r="21230" b="18788"/>
          <a:stretch>
            <a:fillRect/>
          </a:stretch>
        </p:blipFill>
        <p:spPr bwMode="auto">
          <a:xfrm>
            <a:off x="4864988" y="3652194"/>
            <a:ext cx="2173769" cy="11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94552D6C-9F2D-19D4-21FC-2682C73CE486}"/>
              </a:ext>
            </a:extLst>
          </p:cNvPr>
          <p:cNvSpPr/>
          <p:nvPr/>
        </p:nvSpPr>
        <p:spPr>
          <a:xfrm rot="20439791">
            <a:off x="6598978" y="4294641"/>
            <a:ext cx="368061" cy="265526"/>
          </a:xfrm>
          <a:custGeom>
            <a:avLst/>
            <a:gdLst>
              <a:gd name="csX0" fmla="*/ 294811 w 398337"/>
              <a:gd name="csY0" fmla="*/ 57522 h 242535"/>
              <a:gd name="csX1" fmla="*/ 185543 w 398337"/>
              <a:gd name="csY1" fmla="*/ 57522 h 242535"/>
              <a:gd name="csX2" fmla="*/ 53272 w 398337"/>
              <a:gd name="csY2" fmla="*/ 13 h 242535"/>
              <a:gd name="csX3" fmla="*/ 1513 w 398337"/>
              <a:gd name="csY3" fmla="*/ 63273 h 242535"/>
              <a:gd name="csX4" fmla="*/ 105030 w 398337"/>
              <a:gd name="csY4" fmla="*/ 189794 h 242535"/>
              <a:gd name="csX5" fmla="*/ 312064 w 398337"/>
              <a:gd name="csY5" fmla="*/ 241552 h 242535"/>
              <a:gd name="csX6" fmla="*/ 398328 w 398337"/>
              <a:gd name="csY6" fmla="*/ 149537 h 242535"/>
              <a:gd name="csX7" fmla="*/ 294811 w 398337"/>
              <a:gd name="csY7" fmla="*/ 57522 h 24253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398337" h="242535">
                <a:moveTo>
                  <a:pt x="294811" y="57522"/>
                </a:moveTo>
                <a:cubicBezTo>
                  <a:pt x="259347" y="42186"/>
                  <a:pt x="225799" y="67107"/>
                  <a:pt x="185543" y="57522"/>
                </a:cubicBezTo>
                <a:cubicBezTo>
                  <a:pt x="145287" y="47937"/>
                  <a:pt x="83944" y="-946"/>
                  <a:pt x="53272" y="13"/>
                </a:cubicBezTo>
                <a:cubicBezTo>
                  <a:pt x="22600" y="972"/>
                  <a:pt x="-7113" y="31643"/>
                  <a:pt x="1513" y="63273"/>
                </a:cubicBezTo>
                <a:cubicBezTo>
                  <a:pt x="10139" y="94903"/>
                  <a:pt x="53272" y="160081"/>
                  <a:pt x="105030" y="189794"/>
                </a:cubicBezTo>
                <a:cubicBezTo>
                  <a:pt x="156788" y="219507"/>
                  <a:pt x="263181" y="248261"/>
                  <a:pt x="312064" y="241552"/>
                </a:cubicBezTo>
                <a:cubicBezTo>
                  <a:pt x="360947" y="234843"/>
                  <a:pt x="397370" y="182126"/>
                  <a:pt x="398328" y="149537"/>
                </a:cubicBezTo>
                <a:cubicBezTo>
                  <a:pt x="399287" y="116948"/>
                  <a:pt x="330275" y="72858"/>
                  <a:pt x="294811" y="5752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547681E-D450-47F6-CB3C-7DDCE969F18E}"/>
              </a:ext>
            </a:extLst>
          </p:cNvPr>
          <p:cNvSpPr/>
          <p:nvPr/>
        </p:nvSpPr>
        <p:spPr>
          <a:xfrm>
            <a:off x="6834766" y="4030863"/>
            <a:ext cx="115019" cy="650749"/>
          </a:xfrm>
          <a:custGeom>
            <a:avLst/>
            <a:gdLst>
              <a:gd name="csX0" fmla="*/ 74762 w 74762"/>
              <a:gd name="csY0" fmla="*/ 0 h 414068"/>
              <a:gd name="csX1" fmla="*/ 0 w 74762"/>
              <a:gd name="csY1" fmla="*/ 414068 h 414068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74762" h="414068">
                <a:moveTo>
                  <a:pt x="74762" y="0"/>
                </a:moveTo>
                <a:lnTo>
                  <a:pt x="0" y="414068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E6C9392-FAB8-059D-19F0-1DA7DFE41D26}"/>
              </a:ext>
            </a:extLst>
          </p:cNvPr>
          <p:cNvSpPr/>
          <p:nvPr/>
        </p:nvSpPr>
        <p:spPr>
          <a:xfrm>
            <a:off x="4957005" y="4142287"/>
            <a:ext cx="69008" cy="409832"/>
          </a:xfrm>
          <a:custGeom>
            <a:avLst/>
            <a:gdLst>
              <a:gd name="csX0" fmla="*/ 74762 w 74762"/>
              <a:gd name="csY0" fmla="*/ 0 h 414068"/>
              <a:gd name="csX1" fmla="*/ 0 w 74762"/>
              <a:gd name="csY1" fmla="*/ 414068 h 414068"/>
              <a:gd name="csX0" fmla="*/ 4888 w 39679"/>
              <a:gd name="csY0" fmla="*/ 0 h 424927"/>
              <a:gd name="csX1" fmla="*/ 34792 w 39679"/>
              <a:gd name="csY1" fmla="*/ 424927 h 424927"/>
              <a:gd name="csX0" fmla="*/ 8157 w 38061"/>
              <a:gd name="csY0" fmla="*/ 0 h 424927"/>
              <a:gd name="csX1" fmla="*/ 38061 w 38061"/>
              <a:gd name="csY1" fmla="*/ 424927 h 424927"/>
              <a:gd name="csX0" fmla="*/ 6505 w 51361"/>
              <a:gd name="csY0" fmla="*/ 0 h 386921"/>
              <a:gd name="csX1" fmla="*/ 51361 w 51361"/>
              <a:gd name="csY1" fmla="*/ 386921 h 386921"/>
              <a:gd name="csX0" fmla="*/ 0 w 44856"/>
              <a:gd name="csY0" fmla="*/ 0 h 386921"/>
              <a:gd name="csX1" fmla="*/ 44856 w 44856"/>
              <a:gd name="csY1" fmla="*/ 386921 h 386921"/>
              <a:gd name="csX0" fmla="*/ 0 w 44856"/>
              <a:gd name="csY0" fmla="*/ 0 h 386921"/>
              <a:gd name="csX1" fmla="*/ 44856 w 44856"/>
              <a:gd name="csY1" fmla="*/ 386921 h 386921"/>
              <a:gd name="csX0" fmla="*/ 0 w 44856"/>
              <a:gd name="csY0" fmla="*/ 0 h 386921"/>
              <a:gd name="csX1" fmla="*/ 44856 w 44856"/>
              <a:gd name="csY1" fmla="*/ 386921 h 386921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44856" h="386921">
                <a:moveTo>
                  <a:pt x="0" y="0"/>
                </a:moveTo>
                <a:cubicBezTo>
                  <a:pt x="16199" y="170600"/>
                  <a:pt x="28658" y="227180"/>
                  <a:pt x="44856" y="386921"/>
                </a:cubicBezTo>
              </a:path>
            </a:pathLst>
          </a:custGeom>
          <a:noFill/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692B37-1284-565E-C071-0514A911CB5F}"/>
              </a:ext>
            </a:extLst>
          </p:cNvPr>
          <p:cNvGrpSpPr/>
          <p:nvPr/>
        </p:nvGrpSpPr>
        <p:grpSpPr>
          <a:xfrm>
            <a:off x="6615696" y="422214"/>
            <a:ext cx="7772400" cy="6858000"/>
            <a:chOff x="1965406" y="0"/>
            <a:chExt cx="7772400" cy="6858000"/>
          </a:xfrm>
        </p:grpSpPr>
        <p:pic>
          <p:nvPicPr>
            <p:cNvPr id="16" name="Picture 4" descr="Octocat-style mascot in gym outfit with sweat headband and dumbbells.">
              <a:extLst>
                <a:ext uri="{FF2B5EF4-FFF2-40B4-BE49-F238E27FC236}">
                  <a16:creationId xmlns:a16="http://schemas.microsoft.com/office/drawing/2014/main" id="{DEFC417A-0655-F0A8-5151-CED69DCE7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5938" y1="30938" x2="35938" y2="30938"/>
                          <a14:foregroundMark x1="33272" y1="30000" x2="44577" y2="28229"/>
                          <a14:foregroundMark x1="44577" y1="28229" x2="65349" y2="30312"/>
                          <a14:foregroundMark x1="43199" y1="81771" x2="43199" y2="81771"/>
                          <a14:foregroundMark x1="43199" y1="81771" x2="43199" y2="81771"/>
                          <a14:foregroundMark x1="56526" y1="82083" x2="56526" y2="82083"/>
                          <a14:foregroundMark x1="56526" y1="82083" x2="56526" y2="820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406" y="0"/>
              <a:ext cx="77724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pink oval with white border&#10;&#10;AI-generated content may be incorrect.">
              <a:extLst>
                <a:ext uri="{FF2B5EF4-FFF2-40B4-BE49-F238E27FC236}">
                  <a16:creationId xmlns:a16="http://schemas.microsoft.com/office/drawing/2014/main" id="{ED621C69-3726-8FFB-E15A-1E69BE6B3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47297" y1="10000" x2="47297" y2="1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94096" y="2518042"/>
              <a:ext cx="792303" cy="963611"/>
            </a:xfrm>
            <a:prstGeom prst="rect">
              <a:avLst/>
            </a:prstGeom>
          </p:spPr>
        </p:pic>
        <p:pic>
          <p:nvPicPr>
            <p:cNvPr id="18" name="Picture 17" descr="A pink oval with white border&#10;&#10;AI-generated content may be incorrect.">
              <a:extLst>
                <a:ext uri="{FF2B5EF4-FFF2-40B4-BE49-F238E27FC236}">
                  <a16:creationId xmlns:a16="http://schemas.microsoft.com/office/drawing/2014/main" id="{92E1DCEC-DBB6-C60E-A3F0-943B121F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47297" y1="10000" x2="47297" y2="1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26322" y="2518042"/>
              <a:ext cx="792303" cy="963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35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3BB949-F38B-F473-27AD-E76645466C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6437" y="2989476"/>
            <a:ext cx="3808458" cy="35413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98DA9D2-878F-4030-C95F-A9258E42E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7" y="969553"/>
            <a:ext cx="2161099" cy="216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4717DC-6F19-219A-A39F-1C454B7F944C}"/>
              </a:ext>
            </a:extLst>
          </p:cNvPr>
          <p:cNvSpPr txBox="1"/>
          <p:nvPr/>
        </p:nvSpPr>
        <p:spPr>
          <a:xfrm>
            <a:off x="860646" y="445241"/>
            <a:ext cx="1028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GB" dirty="0" err="1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seredef.github.io</a:t>
            </a:r>
            <a:r>
              <a:rPr lang="en-GB" dirty="0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/Github_course_final_final_v3_REALLYTHISONE/</a:t>
            </a:r>
            <a:r>
              <a:rPr lang="en-GB" dirty="0" err="1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slides.html</a:t>
            </a:r>
            <a:endParaRPr lang="en-GB" dirty="0">
              <a:solidFill>
                <a:srgbClr val="05008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08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8521BF-F99E-A32E-DC7E-E6825C155C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1DF"/>
              </a:clrFrom>
              <a:clrTo>
                <a:srgbClr val="FFF1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50" y="857250"/>
            <a:ext cx="5651500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1A5F30-8887-0049-19AD-4B3A04D9B20E}"/>
              </a:ext>
            </a:extLst>
          </p:cNvPr>
          <p:cNvGrpSpPr/>
          <p:nvPr/>
        </p:nvGrpSpPr>
        <p:grpSpPr>
          <a:xfrm>
            <a:off x="8496300" y="857250"/>
            <a:ext cx="2692400" cy="5143500"/>
            <a:chOff x="6908800" y="857250"/>
            <a:chExt cx="2692400" cy="5143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F2AA16-2F6A-7444-F9E3-329CD0EA4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1" r="78426"/>
            <a:stretch>
              <a:fillRect/>
            </a:stretch>
          </p:blipFill>
          <p:spPr>
            <a:xfrm>
              <a:off x="6908800" y="857250"/>
              <a:ext cx="1219200" cy="5143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4FDF5A-FFC5-8875-2DCE-643FCCA0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21573" r="52359" b="77901"/>
            <a:stretch>
              <a:fillRect/>
            </a:stretch>
          </p:blipFill>
          <p:spPr>
            <a:xfrm>
              <a:off x="8128000" y="857250"/>
              <a:ext cx="1473200" cy="1136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DCC35A-4564-11CA-7E9A-FB8FAA0FC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21573" r="52359" b="77901"/>
            <a:stretch>
              <a:fillRect/>
            </a:stretch>
          </p:blipFill>
          <p:spPr>
            <a:xfrm>
              <a:off x="8128000" y="1809353"/>
              <a:ext cx="1473200" cy="11366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A81313-74D9-EBCB-4558-2C244BFD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21573" r="52359" b="77901"/>
            <a:stretch>
              <a:fillRect/>
            </a:stretch>
          </p:blipFill>
          <p:spPr>
            <a:xfrm>
              <a:off x="8128000" y="2761456"/>
              <a:ext cx="1473200" cy="1136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DF13AE-DA48-759F-5BE7-B18115EE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21573" r="52359" b="77901"/>
            <a:stretch>
              <a:fillRect/>
            </a:stretch>
          </p:blipFill>
          <p:spPr>
            <a:xfrm>
              <a:off x="8128000" y="3713559"/>
              <a:ext cx="1473200" cy="11366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B02012-1DB6-DC37-65F7-2B25C5C7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1DF"/>
                </a:clrFrom>
                <a:clrTo>
                  <a:srgbClr val="FFF1DF">
                    <a:alpha val="0"/>
                  </a:srgbClr>
                </a:clrTo>
              </a:clrChange>
            </a:blip>
            <a:srcRect l="21573" r="52359" b="77901"/>
            <a:stretch>
              <a:fillRect/>
            </a:stretch>
          </p:blipFill>
          <p:spPr>
            <a:xfrm>
              <a:off x="8128000" y="4665663"/>
              <a:ext cx="1473200" cy="1136650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90B1EF-CF4E-83F8-D69B-F06CFFDB9526}"/>
              </a:ext>
            </a:extLst>
          </p:cNvPr>
          <p:cNvCxnSpPr>
            <a:cxnSpLocks/>
          </p:cNvCxnSpPr>
          <p:nvPr/>
        </p:nvCxnSpPr>
        <p:spPr>
          <a:xfrm flipH="1">
            <a:off x="8154450" y="1092200"/>
            <a:ext cx="7400" cy="4710113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E072076-7E50-B8B9-9473-2BC3D5016E8F}"/>
              </a:ext>
            </a:extLst>
          </p:cNvPr>
          <p:cNvSpPr/>
          <p:nvPr/>
        </p:nvSpPr>
        <p:spPr>
          <a:xfrm>
            <a:off x="8017850" y="1377950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7A6708-F31C-7D34-C8E1-91103B7CEA98}"/>
              </a:ext>
            </a:extLst>
          </p:cNvPr>
          <p:cNvSpPr/>
          <p:nvPr/>
        </p:nvSpPr>
        <p:spPr>
          <a:xfrm>
            <a:off x="8017850" y="2332813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2EA0DC-A4BA-C298-9BD8-CED9204F4FDC}"/>
              </a:ext>
            </a:extLst>
          </p:cNvPr>
          <p:cNvSpPr/>
          <p:nvPr/>
        </p:nvSpPr>
        <p:spPr>
          <a:xfrm>
            <a:off x="8017850" y="3287676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A205F6-E9E3-FE38-814F-0B333E36117A}"/>
              </a:ext>
            </a:extLst>
          </p:cNvPr>
          <p:cNvSpPr/>
          <p:nvPr/>
        </p:nvSpPr>
        <p:spPr>
          <a:xfrm>
            <a:off x="8017850" y="4242539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CB6E4E-9BC0-0772-A6A2-611E67AEAFDB}"/>
              </a:ext>
            </a:extLst>
          </p:cNvPr>
          <p:cNvSpPr/>
          <p:nvPr/>
        </p:nvSpPr>
        <p:spPr>
          <a:xfrm>
            <a:off x="8017850" y="5197400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88CE7B-B47F-EAF1-CC60-DF96F66A8241}"/>
              </a:ext>
            </a:extLst>
          </p:cNvPr>
          <p:cNvSpPr txBox="1"/>
          <p:nvPr/>
        </p:nvSpPr>
        <p:spPr>
          <a:xfrm>
            <a:off x="6150162" y="139585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EA531CC-738B-22B0-63A1-12F51A9E3D71}"/>
              </a:ext>
            </a:extLst>
          </p:cNvPr>
          <p:cNvSpPr/>
          <p:nvPr/>
        </p:nvSpPr>
        <p:spPr>
          <a:xfrm rot="794830">
            <a:off x="7317494" y="1280249"/>
            <a:ext cx="626101" cy="318199"/>
          </a:xfrm>
          <a:custGeom>
            <a:avLst/>
            <a:gdLst>
              <a:gd name="csX0" fmla="*/ 0 w 626101"/>
              <a:gd name="csY0" fmla="*/ 318199 h 318199"/>
              <a:gd name="csX1" fmla="*/ 201432 w 626101"/>
              <a:gd name="csY1" fmla="*/ 31360 h 318199"/>
              <a:gd name="csX2" fmla="*/ 626101 w 626101"/>
              <a:gd name="csY2" fmla="*/ 71146 h 318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626101" h="318199" extrusionOk="0">
                <a:moveTo>
                  <a:pt x="0" y="318199"/>
                </a:moveTo>
                <a:cubicBezTo>
                  <a:pt x="54872" y="170780"/>
                  <a:pt x="71770" y="100429"/>
                  <a:pt x="201432" y="31360"/>
                </a:cubicBezTo>
                <a:cubicBezTo>
                  <a:pt x="353985" y="-25695"/>
                  <a:pt x="442162" y="13912"/>
                  <a:pt x="626101" y="71146"/>
                </a:cubicBezTo>
              </a:path>
            </a:pathLst>
          </a:custGeom>
          <a:ln w="28575" cap="rnd">
            <a:solidFill>
              <a:schemeClr val="accent2">
                <a:lumMod val="40000"/>
                <a:lumOff val="60000"/>
              </a:scheme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530E03-273E-979A-D2C9-E57049D6A76F}"/>
              </a:ext>
            </a:extLst>
          </p:cNvPr>
          <p:cNvSpPr txBox="1"/>
          <p:nvPr/>
        </p:nvSpPr>
        <p:spPr>
          <a:xfrm>
            <a:off x="5491673" y="3332162"/>
            <a:ext cx="1925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NL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ommit</a:t>
            </a:r>
          </a:p>
          <a:p>
            <a:pPr algn="r"/>
            <a:r>
              <a:rPr lang="en-NL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“Monica’s suggestion”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E867CB4-770B-9005-D23F-B5D56715EA88}"/>
              </a:ext>
            </a:extLst>
          </p:cNvPr>
          <p:cNvSpPr/>
          <p:nvPr/>
        </p:nvSpPr>
        <p:spPr>
          <a:xfrm rot="17066285">
            <a:off x="7536613" y="3448443"/>
            <a:ext cx="361473" cy="439651"/>
          </a:xfrm>
          <a:custGeom>
            <a:avLst/>
            <a:gdLst>
              <a:gd name="csX0" fmla="*/ 47273 w 361473"/>
              <a:gd name="csY0" fmla="*/ 0 h 439651"/>
              <a:gd name="csX1" fmla="*/ 361473 w 361473"/>
              <a:gd name="csY1" fmla="*/ 439651 h 439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361473" h="439651" extrusionOk="0">
                <a:moveTo>
                  <a:pt x="47273" y="0"/>
                </a:moveTo>
                <a:cubicBezTo>
                  <a:pt x="-134901" y="313267"/>
                  <a:pt x="147896" y="362142"/>
                  <a:pt x="361473" y="439651"/>
                </a:cubicBezTo>
              </a:path>
            </a:pathLst>
          </a:custGeom>
          <a:ln w="28575" cap="rnd">
            <a:solidFill>
              <a:schemeClr val="accent2">
                <a:lumMod val="40000"/>
                <a:lumOff val="60000"/>
              </a:scheme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28303 w 483965"/>
                      <a:gd name="csY0" fmla="*/ 0 h 408726"/>
                      <a:gd name="csX1" fmla="*/ 483965 w 483965"/>
                      <a:gd name="csY1" fmla="*/ 408726 h 408726"/>
                      <a:gd name="csX0" fmla="*/ 47273 w 361473"/>
                      <a:gd name="csY0" fmla="*/ 0 h 439651"/>
                      <a:gd name="csX1" fmla="*/ 361473 w 361473"/>
                      <a:gd name="csY1" fmla="*/ 439651 h 43965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</a:cxnLst>
                    <a:rect l="l" t="t" r="r" b="b"/>
                    <a:pathLst>
                      <a:path w="361473" h="439651" extrusionOk="0">
                        <a:moveTo>
                          <a:pt x="47273" y="0"/>
                        </a:moveTo>
                        <a:cubicBezTo>
                          <a:pt x="-117166" y="324206"/>
                          <a:pt x="186442" y="347675"/>
                          <a:pt x="361473" y="43965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0132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D742A0-A6A9-9D12-6948-ED739F127BAB}"/>
              </a:ext>
            </a:extLst>
          </p:cNvPr>
          <p:cNvCxnSpPr>
            <a:cxnSpLocks/>
          </p:cNvCxnSpPr>
          <p:nvPr/>
        </p:nvCxnSpPr>
        <p:spPr>
          <a:xfrm flipH="1">
            <a:off x="269594" y="1547558"/>
            <a:ext cx="2370637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92956D1-D75D-9A6D-D1B1-04EB94A65AEE}"/>
              </a:ext>
            </a:extLst>
          </p:cNvPr>
          <p:cNvSpPr/>
          <p:nvPr/>
        </p:nvSpPr>
        <p:spPr>
          <a:xfrm rot="5400000">
            <a:off x="1541368" y="141095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C259B8-C683-8ED5-DA16-BF439BF42717}"/>
              </a:ext>
            </a:extLst>
          </p:cNvPr>
          <p:cNvSpPr/>
          <p:nvPr/>
        </p:nvSpPr>
        <p:spPr>
          <a:xfrm rot="5400000">
            <a:off x="586507" y="141095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D8713-392E-2676-AFC0-9267D96C4F92}"/>
              </a:ext>
            </a:extLst>
          </p:cNvPr>
          <p:cNvSpPr txBox="1"/>
          <p:nvPr/>
        </p:nvSpPr>
        <p:spPr>
          <a:xfrm>
            <a:off x="512065" y="2452522"/>
            <a:ext cx="424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/>
              <a:t>17-12-2025: </a:t>
            </a:r>
            <a:r>
              <a:rPr lang="en-GB" sz="2000" dirty="0"/>
              <a:t>deleted </a:t>
            </a:r>
            <a:r>
              <a:rPr lang="en-US" sz="2000" dirty="0"/>
              <a:t>typo</a:t>
            </a:r>
            <a:endParaRPr lang="en-NL" sz="20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377dfcd00dd057542b112cf13be6cf1380b</a:t>
            </a:r>
            <a:endParaRPr lang="en-NL" sz="16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348C60-9462-CFCD-2986-929D273BC1EF}"/>
              </a:ext>
            </a:extLst>
          </p:cNvPr>
          <p:cNvCxnSpPr>
            <a:cxnSpLocks/>
          </p:cNvCxnSpPr>
          <p:nvPr/>
        </p:nvCxnSpPr>
        <p:spPr>
          <a:xfrm flipH="1" flipV="1">
            <a:off x="2624649" y="1782707"/>
            <a:ext cx="1" cy="669815"/>
          </a:xfrm>
          <a:prstGeom prst="straightConnector1">
            <a:avLst/>
          </a:prstGeom>
          <a:ln w="38100" cap="rnd">
            <a:solidFill>
              <a:srgbClr val="4759AC">
                <a:alpha val="50196"/>
              </a:srgbClr>
            </a:solidFill>
            <a:round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4E3137-74CC-9565-B585-757639A984FB}"/>
              </a:ext>
            </a:extLst>
          </p:cNvPr>
          <p:cNvCxnSpPr>
            <a:cxnSpLocks/>
          </p:cNvCxnSpPr>
          <p:nvPr/>
        </p:nvCxnSpPr>
        <p:spPr>
          <a:xfrm flipH="1" flipV="1">
            <a:off x="2759075" y="1553907"/>
            <a:ext cx="2223807" cy="0"/>
          </a:xfrm>
          <a:prstGeom prst="line">
            <a:avLst/>
          </a:prstGeom>
          <a:ln w="66675" cap="rnd">
            <a:solidFill>
              <a:schemeClr val="bg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A1CF7B8-EDC5-C007-7B67-10162DF36953}"/>
              </a:ext>
            </a:extLst>
          </p:cNvPr>
          <p:cNvSpPr/>
          <p:nvPr/>
        </p:nvSpPr>
        <p:spPr>
          <a:xfrm rot="5400000">
            <a:off x="4405957" y="1410958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EA63AA-19A2-CD3A-846B-39D9B08FA24F}"/>
              </a:ext>
            </a:extLst>
          </p:cNvPr>
          <p:cNvSpPr/>
          <p:nvPr/>
        </p:nvSpPr>
        <p:spPr>
          <a:xfrm rot="5400000">
            <a:off x="3451094" y="1410958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DE9973-1C12-6326-7150-970097639CBE}"/>
              </a:ext>
            </a:extLst>
          </p:cNvPr>
          <p:cNvSpPr/>
          <p:nvPr/>
        </p:nvSpPr>
        <p:spPr>
          <a:xfrm rot="5400000">
            <a:off x="2496231" y="1410958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218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B41A9-08EC-7657-1F01-7A5EE0C6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D97F9D-C81D-07FA-C819-A747A5C6086C}"/>
              </a:ext>
            </a:extLst>
          </p:cNvPr>
          <p:cNvCxnSpPr>
            <a:cxnSpLocks/>
          </p:cNvCxnSpPr>
          <p:nvPr/>
        </p:nvCxnSpPr>
        <p:spPr>
          <a:xfrm flipH="1">
            <a:off x="269594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7F7E34C-F4D6-82A8-3988-33915D124F84}"/>
              </a:ext>
            </a:extLst>
          </p:cNvPr>
          <p:cNvSpPr/>
          <p:nvPr/>
        </p:nvSpPr>
        <p:spPr>
          <a:xfrm rot="5400000">
            <a:off x="1541368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8AF685-F065-1041-BCDB-6B2F7D7EA820}"/>
              </a:ext>
            </a:extLst>
          </p:cNvPr>
          <p:cNvSpPr/>
          <p:nvPr/>
        </p:nvSpPr>
        <p:spPr>
          <a:xfrm rot="5400000">
            <a:off x="586507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76E3C2-06DD-AB71-DE3E-756AA4B9DA2F}"/>
              </a:ext>
            </a:extLst>
          </p:cNvPr>
          <p:cNvCxnSpPr>
            <a:cxnSpLocks/>
          </p:cNvCxnSpPr>
          <p:nvPr/>
        </p:nvCxnSpPr>
        <p:spPr>
          <a:xfrm flipH="1">
            <a:off x="3582053" y="2254947"/>
            <a:ext cx="2270107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D8DE6B-C60B-73F0-0706-4E027FBA3931}"/>
              </a:ext>
            </a:extLst>
          </p:cNvPr>
          <p:cNvCxnSpPr>
            <a:cxnSpLocks/>
          </p:cNvCxnSpPr>
          <p:nvPr/>
        </p:nvCxnSpPr>
        <p:spPr>
          <a:xfrm flipH="1">
            <a:off x="3582053" y="844964"/>
            <a:ext cx="967903" cy="17047"/>
          </a:xfrm>
          <a:prstGeom prst="line">
            <a:avLst/>
          </a:prstGeom>
          <a:ln w="66675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4C6EE99-FF75-63C6-E72F-439D177529DB}"/>
              </a:ext>
            </a:extLst>
          </p:cNvPr>
          <p:cNvSpPr/>
          <p:nvPr/>
        </p:nvSpPr>
        <p:spPr>
          <a:xfrm rot="5400000">
            <a:off x="4405956" y="2103904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FDA1F06-E7CA-3853-168A-8553C5520EF7}"/>
              </a:ext>
            </a:extLst>
          </p:cNvPr>
          <p:cNvSpPr/>
          <p:nvPr/>
        </p:nvSpPr>
        <p:spPr>
          <a:xfrm rot="5400000">
            <a:off x="4405956" y="700964"/>
            <a:ext cx="288000" cy="28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DFCBAE-C805-D8C9-56D1-916D060DB2B5}"/>
              </a:ext>
            </a:extLst>
          </p:cNvPr>
          <p:cNvCxnSpPr>
            <a:cxnSpLocks/>
          </p:cNvCxnSpPr>
          <p:nvPr/>
        </p:nvCxnSpPr>
        <p:spPr>
          <a:xfrm flipH="1" flipV="1">
            <a:off x="2640231" y="1568574"/>
            <a:ext cx="941822" cy="686373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9510B0F5-6B19-A0AC-04E9-7E4A0FF53214}"/>
              </a:ext>
            </a:extLst>
          </p:cNvPr>
          <p:cNvSpPr/>
          <p:nvPr/>
        </p:nvSpPr>
        <p:spPr>
          <a:xfrm rot="5400000">
            <a:off x="3451094" y="2103904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B38925-5E87-F65D-24FD-94F3072DBDC9}"/>
              </a:ext>
            </a:extLst>
          </p:cNvPr>
          <p:cNvCxnSpPr>
            <a:cxnSpLocks/>
          </p:cNvCxnSpPr>
          <p:nvPr/>
        </p:nvCxnSpPr>
        <p:spPr>
          <a:xfrm flipH="1">
            <a:off x="2659792" y="854969"/>
            <a:ext cx="941822" cy="686373"/>
          </a:xfrm>
          <a:prstGeom prst="line">
            <a:avLst/>
          </a:prstGeom>
          <a:ln w="66675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3F62E10-DE80-2F44-BB00-E0E511D49FE7}"/>
              </a:ext>
            </a:extLst>
          </p:cNvPr>
          <p:cNvSpPr/>
          <p:nvPr/>
        </p:nvSpPr>
        <p:spPr>
          <a:xfrm rot="5400000">
            <a:off x="3451094" y="700964"/>
            <a:ext cx="288000" cy="28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4FDB0A-3203-D95E-7530-227412B1E384}"/>
              </a:ext>
            </a:extLst>
          </p:cNvPr>
          <p:cNvSpPr/>
          <p:nvPr/>
        </p:nvSpPr>
        <p:spPr>
          <a:xfrm rot="5400000">
            <a:off x="2496231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84F651-A3E9-9C95-4E45-8C52D9C235E6}"/>
              </a:ext>
            </a:extLst>
          </p:cNvPr>
          <p:cNvSpPr txBox="1"/>
          <p:nvPr/>
        </p:nvSpPr>
        <p:spPr>
          <a:xfrm>
            <a:off x="3832704" y="216152"/>
            <a:ext cx="2300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wild-experiment</a:t>
            </a:r>
            <a:endParaRPr lang="en-NL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C6283613-83F6-D3D8-28E0-7FDA21523B75}"/>
              </a:ext>
            </a:extLst>
          </p:cNvPr>
          <p:cNvSpPr/>
          <p:nvPr/>
        </p:nvSpPr>
        <p:spPr>
          <a:xfrm rot="20420407">
            <a:off x="3586170" y="445761"/>
            <a:ext cx="305847" cy="143805"/>
          </a:xfrm>
          <a:custGeom>
            <a:avLst/>
            <a:gdLst>
              <a:gd name="csX0" fmla="*/ 0 w 305847"/>
              <a:gd name="csY0" fmla="*/ 143805 h 143805"/>
              <a:gd name="csX1" fmla="*/ 98398 w 305847"/>
              <a:gd name="csY1" fmla="*/ 14172 h 143805"/>
              <a:gd name="csX2" fmla="*/ 305847 w 305847"/>
              <a:gd name="csY2" fmla="*/ 32153 h 14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5847" h="143805" extrusionOk="0">
                <a:moveTo>
                  <a:pt x="0" y="143805"/>
                </a:moveTo>
                <a:cubicBezTo>
                  <a:pt x="34539" y="81556"/>
                  <a:pt x="36339" y="45075"/>
                  <a:pt x="98398" y="14172"/>
                </a:cubicBezTo>
                <a:cubicBezTo>
                  <a:pt x="158372" y="-14404"/>
                  <a:pt x="225548" y="6029"/>
                  <a:pt x="305847" y="32153"/>
                </a:cubicBezTo>
              </a:path>
            </a:pathLst>
          </a:custGeom>
          <a:ln w="28575" cap="rnd">
            <a:solidFill>
              <a:schemeClr val="accent2">
                <a:lumMod val="40000"/>
                <a:lumOff val="60000"/>
              </a:scheme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0DBDC1-EA27-DC4F-E50B-B1B18F2283E5}"/>
              </a:ext>
            </a:extLst>
          </p:cNvPr>
          <p:cNvSpPr txBox="1"/>
          <p:nvPr/>
        </p:nvSpPr>
        <p:spPr>
          <a:xfrm>
            <a:off x="1975104" y="2410021"/>
            <a:ext cx="80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endParaRPr lang="en-NL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1FFDB84-6852-8C5C-BAB4-F2A9A51900D3}"/>
              </a:ext>
            </a:extLst>
          </p:cNvPr>
          <p:cNvCxnSpPr>
            <a:cxnSpLocks/>
          </p:cNvCxnSpPr>
          <p:nvPr/>
        </p:nvCxnSpPr>
        <p:spPr>
          <a:xfrm flipV="1">
            <a:off x="2624649" y="1782707"/>
            <a:ext cx="0" cy="609197"/>
          </a:xfrm>
          <a:prstGeom prst="straightConnector1">
            <a:avLst/>
          </a:prstGeom>
          <a:ln w="38100" cap="rnd">
            <a:solidFill>
              <a:schemeClr val="bg2">
                <a:lumMod val="75000"/>
                <a:alpha val="50196"/>
              </a:schemeClr>
            </a:solidFill>
            <a:round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7E1E0B0-62CD-5F9A-C7B4-DA7019BE4DBA}"/>
              </a:ext>
            </a:extLst>
          </p:cNvPr>
          <p:cNvSpPr txBox="1"/>
          <p:nvPr/>
        </p:nvSpPr>
        <p:spPr>
          <a:xfrm>
            <a:off x="4086080" y="2410021"/>
            <a:ext cx="2300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better-analyses</a:t>
            </a:r>
            <a:endParaRPr lang="en-NL" sz="1600" b="1" dirty="0">
              <a:solidFill>
                <a:srgbClr val="05008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091E7E-D370-51A8-A355-92093572983D}"/>
              </a:ext>
            </a:extLst>
          </p:cNvPr>
          <p:cNvSpPr/>
          <p:nvPr/>
        </p:nvSpPr>
        <p:spPr>
          <a:xfrm rot="1179593" flipV="1">
            <a:off x="3843831" y="2447516"/>
            <a:ext cx="305847" cy="143805"/>
          </a:xfrm>
          <a:custGeom>
            <a:avLst/>
            <a:gdLst>
              <a:gd name="csX0" fmla="*/ 0 w 305847"/>
              <a:gd name="csY0" fmla="*/ 143805 h 143805"/>
              <a:gd name="csX1" fmla="*/ 98398 w 305847"/>
              <a:gd name="csY1" fmla="*/ 14172 h 143805"/>
              <a:gd name="csX2" fmla="*/ 305847 w 305847"/>
              <a:gd name="csY2" fmla="*/ 32153 h 14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5847" h="143805" extrusionOk="0">
                <a:moveTo>
                  <a:pt x="0" y="143805"/>
                </a:moveTo>
                <a:cubicBezTo>
                  <a:pt x="34539" y="81556"/>
                  <a:pt x="36339" y="45075"/>
                  <a:pt x="98398" y="14172"/>
                </a:cubicBezTo>
                <a:cubicBezTo>
                  <a:pt x="158372" y="-14404"/>
                  <a:pt x="225548" y="6029"/>
                  <a:pt x="305847" y="32153"/>
                </a:cubicBezTo>
              </a:path>
            </a:pathLst>
          </a:custGeom>
          <a:ln w="28575" cap="rnd">
            <a:solidFill>
              <a:srgbClr val="4759AC">
                <a:alpha val="50980"/>
              </a:srgb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61BE14A-5506-8A8E-98A2-D5B9460DF888}"/>
              </a:ext>
            </a:extLst>
          </p:cNvPr>
          <p:cNvSpPr/>
          <p:nvPr/>
        </p:nvSpPr>
        <p:spPr>
          <a:xfrm rot="5400000">
            <a:off x="5360818" y="2110947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8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EAA8-893E-926D-A3C9-AD95FEE3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852FB4-0233-9A29-BB25-D28C9DA393E0}"/>
              </a:ext>
            </a:extLst>
          </p:cNvPr>
          <p:cNvCxnSpPr>
            <a:cxnSpLocks/>
          </p:cNvCxnSpPr>
          <p:nvPr/>
        </p:nvCxnSpPr>
        <p:spPr>
          <a:xfrm flipH="1">
            <a:off x="269594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506AC09-31B3-C5D2-6881-54D1CF7CD57F}"/>
              </a:ext>
            </a:extLst>
          </p:cNvPr>
          <p:cNvSpPr/>
          <p:nvPr/>
        </p:nvSpPr>
        <p:spPr>
          <a:xfrm rot="5400000">
            <a:off x="1541368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2EA951-D13A-5580-D596-8E83DBA230B9}"/>
              </a:ext>
            </a:extLst>
          </p:cNvPr>
          <p:cNvSpPr/>
          <p:nvPr/>
        </p:nvSpPr>
        <p:spPr>
          <a:xfrm rot="5400000">
            <a:off x="586507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092B18-96A8-CAB8-6992-59893604F1F9}"/>
              </a:ext>
            </a:extLst>
          </p:cNvPr>
          <p:cNvCxnSpPr>
            <a:cxnSpLocks/>
          </p:cNvCxnSpPr>
          <p:nvPr/>
        </p:nvCxnSpPr>
        <p:spPr>
          <a:xfrm flipH="1">
            <a:off x="2759075" y="1553784"/>
            <a:ext cx="3716187" cy="0"/>
          </a:xfrm>
          <a:prstGeom prst="line">
            <a:avLst/>
          </a:prstGeom>
          <a:ln w="66675" cap="rnd">
            <a:solidFill>
              <a:schemeClr val="bg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A324748-7254-ADDF-600A-71B18D35B00A}"/>
              </a:ext>
            </a:extLst>
          </p:cNvPr>
          <p:cNvSpPr/>
          <p:nvPr/>
        </p:nvSpPr>
        <p:spPr>
          <a:xfrm rot="5400000">
            <a:off x="4405957" y="140978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E63B81-BFD9-10CC-8C34-00066FE6A46F}"/>
              </a:ext>
            </a:extLst>
          </p:cNvPr>
          <p:cNvSpPr/>
          <p:nvPr/>
        </p:nvSpPr>
        <p:spPr>
          <a:xfrm rot="5400000">
            <a:off x="3451094" y="140978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9228ED-2988-3A37-D1F3-496BFBF78818}"/>
              </a:ext>
            </a:extLst>
          </p:cNvPr>
          <p:cNvCxnSpPr>
            <a:cxnSpLocks/>
          </p:cNvCxnSpPr>
          <p:nvPr/>
        </p:nvCxnSpPr>
        <p:spPr>
          <a:xfrm flipH="1">
            <a:off x="3582053" y="2254947"/>
            <a:ext cx="1904347" cy="0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5ACB2-1D78-7B20-C6CA-7BD6BC823904}"/>
              </a:ext>
            </a:extLst>
          </p:cNvPr>
          <p:cNvCxnSpPr>
            <a:cxnSpLocks/>
          </p:cNvCxnSpPr>
          <p:nvPr/>
        </p:nvCxnSpPr>
        <p:spPr>
          <a:xfrm flipH="1">
            <a:off x="3582053" y="844964"/>
            <a:ext cx="967903" cy="17047"/>
          </a:xfrm>
          <a:prstGeom prst="line">
            <a:avLst/>
          </a:prstGeom>
          <a:ln w="66675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017718-C3A3-50C1-AD6C-16FC4F786E63}"/>
              </a:ext>
            </a:extLst>
          </p:cNvPr>
          <p:cNvSpPr/>
          <p:nvPr/>
        </p:nvSpPr>
        <p:spPr>
          <a:xfrm rot="5400000">
            <a:off x="4405956" y="2103904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E4C74C-4365-CA8E-738A-A3A912CECDE5}"/>
              </a:ext>
            </a:extLst>
          </p:cNvPr>
          <p:cNvSpPr/>
          <p:nvPr/>
        </p:nvSpPr>
        <p:spPr>
          <a:xfrm rot="5400000">
            <a:off x="4405956" y="700964"/>
            <a:ext cx="288000" cy="28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9DF71F-F601-D2FB-17A9-46E153A95FB9}"/>
              </a:ext>
            </a:extLst>
          </p:cNvPr>
          <p:cNvCxnSpPr>
            <a:cxnSpLocks/>
          </p:cNvCxnSpPr>
          <p:nvPr/>
        </p:nvCxnSpPr>
        <p:spPr>
          <a:xfrm flipH="1" flipV="1">
            <a:off x="2640231" y="1568574"/>
            <a:ext cx="941822" cy="686373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56CA3F9-2C60-6CF2-EFBD-2B094DA5F83D}"/>
              </a:ext>
            </a:extLst>
          </p:cNvPr>
          <p:cNvSpPr/>
          <p:nvPr/>
        </p:nvSpPr>
        <p:spPr>
          <a:xfrm rot="5400000">
            <a:off x="3451094" y="2103904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73DB83-7BF1-C92D-F76B-31253FAAA343}"/>
              </a:ext>
            </a:extLst>
          </p:cNvPr>
          <p:cNvCxnSpPr>
            <a:cxnSpLocks/>
          </p:cNvCxnSpPr>
          <p:nvPr/>
        </p:nvCxnSpPr>
        <p:spPr>
          <a:xfrm flipH="1">
            <a:off x="2659792" y="854969"/>
            <a:ext cx="941822" cy="686373"/>
          </a:xfrm>
          <a:prstGeom prst="line">
            <a:avLst/>
          </a:prstGeom>
          <a:ln w="66675" cap="rnd"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B0B4FA3-B0D2-C520-59D6-D606D80668E8}"/>
              </a:ext>
            </a:extLst>
          </p:cNvPr>
          <p:cNvSpPr/>
          <p:nvPr/>
        </p:nvSpPr>
        <p:spPr>
          <a:xfrm rot="5400000">
            <a:off x="3451094" y="700964"/>
            <a:ext cx="288000" cy="28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281530-5236-E660-32ED-B207016ABA42}"/>
              </a:ext>
            </a:extLst>
          </p:cNvPr>
          <p:cNvSpPr/>
          <p:nvPr/>
        </p:nvSpPr>
        <p:spPr>
          <a:xfrm rot="5400000">
            <a:off x="2496231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F00988-EC62-4307-F60A-1DFE467F9342}"/>
              </a:ext>
            </a:extLst>
          </p:cNvPr>
          <p:cNvSpPr txBox="1"/>
          <p:nvPr/>
        </p:nvSpPr>
        <p:spPr>
          <a:xfrm>
            <a:off x="3832704" y="216152"/>
            <a:ext cx="2300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wild-experiment</a:t>
            </a:r>
            <a:endParaRPr lang="en-NL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004DA81-C92D-CB34-594A-117DE35B5197}"/>
              </a:ext>
            </a:extLst>
          </p:cNvPr>
          <p:cNvSpPr/>
          <p:nvPr/>
        </p:nvSpPr>
        <p:spPr>
          <a:xfrm rot="20420407">
            <a:off x="3586170" y="445761"/>
            <a:ext cx="305847" cy="143805"/>
          </a:xfrm>
          <a:custGeom>
            <a:avLst/>
            <a:gdLst>
              <a:gd name="csX0" fmla="*/ 0 w 305847"/>
              <a:gd name="csY0" fmla="*/ 143805 h 143805"/>
              <a:gd name="csX1" fmla="*/ 98398 w 305847"/>
              <a:gd name="csY1" fmla="*/ 14172 h 143805"/>
              <a:gd name="csX2" fmla="*/ 305847 w 305847"/>
              <a:gd name="csY2" fmla="*/ 32153 h 14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5847" h="143805" extrusionOk="0">
                <a:moveTo>
                  <a:pt x="0" y="143805"/>
                </a:moveTo>
                <a:cubicBezTo>
                  <a:pt x="34539" y="81556"/>
                  <a:pt x="36339" y="45075"/>
                  <a:pt x="98398" y="14172"/>
                </a:cubicBezTo>
                <a:cubicBezTo>
                  <a:pt x="158372" y="-14404"/>
                  <a:pt x="225548" y="6029"/>
                  <a:pt x="305847" y="32153"/>
                </a:cubicBezTo>
              </a:path>
            </a:pathLst>
          </a:custGeom>
          <a:ln w="28575" cap="rnd">
            <a:solidFill>
              <a:schemeClr val="accent2">
                <a:lumMod val="40000"/>
                <a:lumOff val="60000"/>
              </a:scheme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4DADF-9AF9-2681-CBA1-B743DCF91FF4}"/>
              </a:ext>
            </a:extLst>
          </p:cNvPr>
          <p:cNvSpPr txBox="1"/>
          <p:nvPr/>
        </p:nvSpPr>
        <p:spPr>
          <a:xfrm>
            <a:off x="1975104" y="2410021"/>
            <a:ext cx="80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endParaRPr lang="en-NL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7F4CDD-F488-8C3C-C2EE-8ED60F0FA892}"/>
              </a:ext>
            </a:extLst>
          </p:cNvPr>
          <p:cNvCxnSpPr>
            <a:cxnSpLocks/>
          </p:cNvCxnSpPr>
          <p:nvPr/>
        </p:nvCxnSpPr>
        <p:spPr>
          <a:xfrm flipV="1">
            <a:off x="2624649" y="1782707"/>
            <a:ext cx="0" cy="609197"/>
          </a:xfrm>
          <a:prstGeom prst="straightConnector1">
            <a:avLst/>
          </a:prstGeom>
          <a:ln w="38100" cap="rnd">
            <a:solidFill>
              <a:schemeClr val="bg2">
                <a:lumMod val="75000"/>
                <a:alpha val="50196"/>
              </a:schemeClr>
            </a:solidFill>
            <a:round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7F98E99-535F-B34B-6847-6DADC73637C5}"/>
              </a:ext>
            </a:extLst>
          </p:cNvPr>
          <p:cNvSpPr txBox="1"/>
          <p:nvPr/>
        </p:nvSpPr>
        <p:spPr>
          <a:xfrm>
            <a:off x="4086080" y="2410021"/>
            <a:ext cx="2300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05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better-analyses</a:t>
            </a:r>
            <a:endParaRPr lang="en-NL" sz="1600" b="1" dirty="0">
              <a:solidFill>
                <a:srgbClr val="05008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E4F65B1-E443-0264-380F-2151D5A5EF69}"/>
              </a:ext>
            </a:extLst>
          </p:cNvPr>
          <p:cNvSpPr/>
          <p:nvPr/>
        </p:nvSpPr>
        <p:spPr>
          <a:xfrm rot="1179593" flipV="1">
            <a:off x="3843831" y="2447516"/>
            <a:ext cx="305847" cy="143805"/>
          </a:xfrm>
          <a:custGeom>
            <a:avLst/>
            <a:gdLst>
              <a:gd name="csX0" fmla="*/ 0 w 305847"/>
              <a:gd name="csY0" fmla="*/ 143805 h 143805"/>
              <a:gd name="csX1" fmla="*/ 98398 w 305847"/>
              <a:gd name="csY1" fmla="*/ 14172 h 143805"/>
              <a:gd name="csX2" fmla="*/ 305847 w 305847"/>
              <a:gd name="csY2" fmla="*/ 32153 h 14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5847" h="143805" extrusionOk="0">
                <a:moveTo>
                  <a:pt x="0" y="143805"/>
                </a:moveTo>
                <a:cubicBezTo>
                  <a:pt x="34539" y="81556"/>
                  <a:pt x="36339" y="45075"/>
                  <a:pt x="98398" y="14172"/>
                </a:cubicBezTo>
                <a:cubicBezTo>
                  <a:pt x="158372" y="-14404"/>
                  <a:pt x="225548" y="6029"/>
                  <a:pt x="305847" y="32153"/>
                </a:cubicBezTo>
              </a:path>
            </a:pathLst>
          </a:custGeom>
          <a:ln w="28575" cap="rnd">
            <a:solidFill>
              <a:srgbClr val="4759AC">
                <a:alpha val="50980"/>
              </a:srgb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F905FA-73B5-867A-67E5-BA726C6A8472}"/>
              </a:ext>
            </a:extLst>
          </p:cNvPr>
          <p:cNvCxnSpPr>
            <a:cxnSpLocks/>
          </p:cNvCxnSpPr>
          <p:nvPr/>
        </p:nvCxnSpPr>
        <p:spPr>
          <a:xfrm flipV="1">
            <a:off x="5533440" y="1554958"/>
            <a:ext cx="941822" cy="686373"/>
          </a:xfrm>
          <a:prstGeom prst="line">
            <a:avLst/>
          </a:prstGeom>
          <a:ln w="66675" cap="rnd">
            <a:solidFill>
              <a:srgbClr val="4759AC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FB59799-FA75-C0D1-B1EF-EB735A9C8820}"/>
              </a:ext>
            </a:extLst>
          </p:cNvPr>
          <p:cNvSpPr/>
          <p:nvPr/>
        </p:nvSpPr>
        <p:spPr>
          <a:xfrm rot="5400000">
            <a:off x="5360818" y="140978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00F2AF-760A-2538-037A-6B47CEE7D8C5}"/>
              </a:ext>
            </a:extLst>
          </p:cNvPr>
          <p:cNvSpPr/>
          <p:nvPr/>
        </p:nvSpPr>
        <p:spPr>
          <a:xfrm rot="5400000">
            <a:off x="6316140" y="1409784"/>
            <a:ext cx="288000" cy="28800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E1D420-2A5B-2D31-254B-1C4544772912}"/>
              </a:ext>
            </a:extLst>
          </p:cNvPr>
          <p:cNvSpPr/>
          <p:nvPr/>
        </p:nvSpPr>
        <p:spPr>
          <a:xfrm rot="5400000">
            <a:off x="5360818" y="2110947"/>
            <a:ext cx="288000" cy="288000"/>
          </a:xfrm>
          <a:prstGeom prst="ellipse">
            <a:avLst/>
          </a:prstGeom>
          <a:solidFill>
            <a:srgbClr val="05008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05008B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BC066-D8C0-437B-DA2B-FA381CE62F9C}"/>
              </a:ext>
            </a:extLst>
          </p:cNvPr>
          <p:cNvSpPr txBox="1"/>
          <p:nvPr/>
        </p:nvSpPr>
        <p:spPr>
          <a:xfrm>
            <a:off x="5575666" y="859665"/>
            <a:ext cx="80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endParaRPr lang="en-NL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2D72DA49-C017-E321-06E9-86953DDB68B5}"/>
              </a:ext>
            </a:extLst>
          </p:cNvPr>
          <p:cNvSpPr/>
          <p:nvPr/>
        </p:nvSpPr>
        <p:spPr>
          <a:xfrm rot="15930264" flipH="1" flipV="1">
            <a:off x="6307217" y="1145906"/>
            <a:ext cx="305847" cy="143805"/>
          </a:xfrm>
          <a:custGeom>
            <a:avLst/>
            <a:gdLst>
              <a:gd name="csX0" fmla="*/ 0 w 305847"/>
              <a:gd name="csY0" fmla="*/ 143805 h 143805"/>
              <a:gd name="csX1" fmla="*/ 98398 w 305847"/>
              <a:gd name="csY1" fmla="*/ 14172 h 143805"/>
              <a:gd name="csX2" fmla="*/ 305847 w 305847"/>
              <a:gd name="csY2" fmla="*/ 32153 h 14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5847" h="143805" extrusionOk="0">
                <a:moveTo>
                  <a:pt x="0" y="143805"/>
                </a:moveTo>
                <a:cubicBezTo>
                  <a:pt x="34539" y="81556"/>
                  <a:pt x="36339" y="45075"/>
                  <a:pt x="98398" y="14172"/>
                </a:cubicBezTo>
                <a:cubicBezTo>
                  <a:pt x="158372" y="-14404"/>
                  <a:pt x="225548" y="6029"/>
                  <a:pt x="305847" y="32153"/>
                </a:cubicBezTo>
              </a:path>
            </a:pathLst>
          </a:custGeom>
          <a:ln w="28575" cap="rnd">
            <a:solidFill>
              <a:schemeClr val="bg2">
                <a:lumMod val="90000"/>
              </a:schemeClr>
            </a:solidFill>
            <a:round/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736600"/>
                      <a:gd name="csY0" fmla="*/ 178519 h 178519"/>
                      <a:gd name="csX1" fmla="*/ 317500 w 736600"/>
                      <a:gd name="csY1" fmla="*/ 719 h 178519"/>
                      <a:gd name="csX2" fmla="*/ 736600 w 736600"/>
                      <a:gd name="csY2" fmla="*/ 127719 h 178519"/>
                      <a:gd name="csX0" fmla="*/ 0 w 830014"/>
                      <a:gd name="csY0" fmla="*/ 194263 h 194263"/>
                      <a:gd name="csX1" fmla="*/ 410914 w 830014"/>
                      <a:gd name="csY1" fmla="*/ 719 h 194263"/>
                      <a:gd name="csX2" fmla="*/ 830014 w 830014"/>
                      <a:gd name="csY2" fmla="*/ 127719 h 194263"/>
                      <a:gd name="csX0" fmla="*/ 0 w 830014"/>
                      <a:gd name="csY0" fmla="*/ 155639 h 155639"/>
                      <a:gd name="csX1" fmla="*/ 329177 w 830014"/>
                      <a:gd name="csY1" fmla="*/ 1456 h 155639"/>
                      <a:gd name="csX2" fmla="*/ 830014 w 830014"/>
                      <a:gd name="csY2" fmla="*/ 89095 h 155639"/>
                      <a:gd name="csX0" fmla="*/ 0 w 841691"/>
                      <a:gd name="csY0" fmla="*/ 185517 h 185517"/>
                      <a:gd name="csX1" fmla="*/ 329177 w 841691"/>
                      <a:gd name="csY1" fmla="*/ 31334 h 185517"/>
                      <a:gd name="csX2" fmla="*/ 841691 w 841691"/>
                      <a:gd name="csY2" fmla="*/ 32379 h 185517"/>
                      <a:gd name="csX0" fmla="*/ 0 w 841691"/>
                      <a:gd name="csY0" fmla="*/ 171634 h 171634"/>
                      <a:gd name="csX1" fmla="*/ 329177 w 841691"/>
                      <a:gd name="csY1" fmla="*/ 17451 h 171634"/>
                      <a:gd name="csX2" fmla="*/ 841691 w 841691"/>
                      <a:gd name="csY2" fmla="*/ 18496 h 171634"/>
                      <a:gd name="csX0" fmla="*/ 0 w 841691"/>
                      <a:gd name="csY0" fmla="*/ 163916 h 163916"/>
                      <a:gd name="csX1" fmla="*/ 294146 w 841691"/>
                      <a:gd name="csY1" fmla="*/ 49094 h 163916"/>
                      <a:gd name="csX2" fmla="*/ 841691 w 841691"/>
                      <a:gd name="csY2" fmla="*/ 10778 h 163916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173705 h 173705"/>
                      <a:gd name="csX1" fmla="*/ 294146 w 841691"/>
                      <a:gd name="csY1" fmla="*/ 58883 h 173705"/>
                      <a:gd name="csX2" fmla="*/ 841691 w 841691"/>
                      <a:gd name="csY2" fmla="*/ 20567 h 173705"/>
                      <a:gd name="csX0" fmla="*/ 0 w 841691"/>
                      <a:gd name="csY0" fmla="*/ 207728 h 207728"/>
                      <a:gd name="csX1" fmla="*/ 270793 w 841691"/>
                      <a:gd name="csY1" fmla="*/ 29928 h 207728"/>
                      <a:gd name="csX2" fmla="*/ 841691 w 841691"/>
                      <a:gd name="csY2" fmla="*/ 54590 h 207728"/>
                      <a:gd name="csX0" fmla="*/ 0 w 841691"/>
                      <a:gd name="csY0" fmla="*/ 197239 h 197239"/>
                      <a:gd name="csX1" fmla="*/ 270793 w 841691"/>
                      <a:gd name="csY1" fmla="*/ 19439 h 197239"/>
                      <a:gd name="csX2" fmla="*/ 841691 w 841691"/>
                      <a:gd name="csY2" fmla="*/ 44101 h 197239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841691" h="197239">
                        <a:moveTo>
                          <a:pt x="0" y="197239"/>
                        </a:moveTo>
                        <a:cubicBezTo>
                          <a:pt x="97366" y="112572"/>
                          <a:pt x="112995" y="59395"/>
                          <a:pt x="270793" y="19439"/>
                        </a:cubicBezTo>
                        <a:cubicBezTo>
                          <a:pt x="428591" y="-20517"/>
                          <a:pt x="646817" y="7856"/>
                          <a:pt x="841691" y="4410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704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062BD-3EE1-FC58-607E-C98F1BDD4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B51CCA-F84E-FBB3-23AA-FD6B204274F6}"/>
              </a:ext>
            </a:extLst>
          </p:cNvPr>
          <p:cNvCxnSpPr>
            <a:cxnSpLocks/>
          </p:cNvCxnSpPr>
          <p:nvPr/>
        </p:nvCxnSpPr>
        <p:spPr>
          <a:xfrm flipH="1">
            <a:off x="1830397" y="1547558"/>
            <a:ext cx="2370637" cy="0"/>
          </a:xfrm>
          <a:prstGeom prst="line">
            <a:avLst/>
          </a:prstGeom>
          <a:ln w="66675" cap="rnd"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8A8AAE3-D01D-03BD-747E-6B88D359E57F}"/>
              </a:ext>
            </a:extLst>
          </p:cNvPr>
          <p:cNvSpPr/>
          <p:nvPr/>
        </p:nvSpPr>
        <p:spPr>
          <a:xfrm rot="5400000">
            <a:off x="3102171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2E3525-79EF-E7A2-5282-A9510B75B9A2}"/>
              </a:ext>
            </a:extLst>
          </p:cNvPr>
          <p:cNvSpPr/>
          <p:nvPr/>
        </p:nvSpPr>
        <p:spPr>
          <a:xfrm rot="5400000">
            <a:off x="2147310" y="1410958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3E46E5-88B3-6A2C-F409-01973FBA167F}"/>
              </a:ext>
            </a:extLst>
          </p:cNvPr>
          <p:cNvSpPr/>
          <p:nvPr/>
        </p:nvSpPr>
        <p:spPr>
          <a:xfrm rot="5400000">
            <a:off x="4057034" y="1409784"/>
            <a:ext cx="288000" cy="28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D8E1AE-F14E-0F8A-FB8A-276AD510AD1E}"/>
              </a:ext>
            </a:extLst>
          </p:cNvPr>
          <p:cNvGrpSpPr/>
          <p:nvPr/>
        </p:nvGrpSpPr>
        <p:grpSpPr>
          <a:xfrm>
            <a:off x="724724" y="1043409"/>
            <a:ext cx="1110872" cy="1077224"/>
            <a:chOff x="775873" y="1044483"/>
            <a:chExt cx="1110872" cy="1077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F037D0-2C42-5E6C-D159-20F79362E77F}"/>
                </a:ext>
              </a:extLst>
            </p:cNvPr>
            <p:cNvSpPr txBox="1"/>
            <p:nvPr/>
          </p:nvSpPr>
          <p:spPr>
            <a:xfrm>
              <a:off x="775873" y="1721597"/>
              <a:ext cx="1110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remote</a:t>
              </a:r>
              <a:endParaRPr lang="en-NL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7" name="Picture 2" descr="Original GitHub Octocat designer Simon Oxley">
              <a:extLst>
                <a:ext uri="{FF2B5EF4-FFF2-40B4-BE49-F238E27FC236}">
                  <a16:creationId xmlns:a16="http://schemas.microsoft.com/office/drawing/2014/main" id="{5CCEDE7F-C894-6015-9D64-239D4AE2CA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61" b="52177"/>
            <a:stretch>
              <a:fillRect/>
            </a:stretch>
          </p:blipFill>
          <p:spPr bwMode="auto">
            <a:xfrm>
              <a:off x="926746" y="1044483"/>
              <a:ext cx="809127" cy="73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108DE2-A9BD-FEE2-96F6-09CC5CD7839B}"/>
              </a:ext>
            </a:extLst>
          </p:cNvPr>
          <p:cNvGrpSpPr/>
          <p:nvPr/>
        </p:nvGrpSpPr>
        <p:grpSpPr>
          <a:xfrm>
            <a:off x="965381" y="2973408"/>
            <a:ext cx="576000" cy="903536"/>
            <a:chOff x="2330562" y="2113779"/>
            <a:chExt cx="576000" cy="903536"/>
          </a:xfrm>
        </p:grpSpPr>
        <p:pic>
          <p:nvPicPr>
            <p:cNvPr id="11266" name="Picture 2" descr="Attractive cartoon-style portrait based on the user photo">
              <a:extLst>
                <a:ext uri="{FF2B5EF4-FFF2-40B4-BE49-F238E27FC236}">
                  <a16:creationId xmlns:a16="http://schemas.microsoft.com/office/drawing/2014/main" id="{D94575C8-4B7E-11A6-154E-6012374C9FA5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8" t="4885" r="9286" b="13135"/>
            <a:stretch>
              <a:fillRect/>
            </a:stretch>
          </p:blipFill>
          <p:spPr bwMode="auto">
            <a:xfrm>
              <a:off x="2330562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92AD3D-2033-7BCE-D08B-A4459148C572}"/>
                </a:ext>
              </a:extLst>
            </p:cNvPr>
            <p:cNvSpPr txBox="1"/>
            <p:nvPr/>
          </p:nvSpPr>
          <p:spPr>
            <a:xfrm>
              <a:off x="2376932" y="2617205"/>
              <a:ext cx="4832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D3A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</a:t>
              </a:r>
              <a:endParaRPr lang="en-NL" sz="1600" b="1" dirty="0">
                <a:solidFill>
                  <a:srgbClr val="D3A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3C21381-9B87-2083-B567-28BF58C657BF}"/>
              </a:ext>
            </a:extLst>
          </p:cNvPr>
          <p:cNvGrpSpPr/>
          <p:nvPr/>
        </p:nvGrpSpPr>
        <p:grpSpPr>
          <a:xfrm>
            <a:off x="732584" y="4589580"/>
            <a:ext cx="1052492" cy="913829"/>
            <a:chOff x="2884089" y="2113779"/>
            <a:chExt cx="1052492" cy="913829"/>
          </a:xfrm>
        </p:grpSpPr>
        <p:pic>
          <p:nvPicPr>
            <p:cNvPr id="11270" name="Picture 6" descr="Cartoon avatar with modestly sized red glasses and small mustache">
              <a:extLst>
                <a:ext uri="{FF2B5EF4-FFF2-40B4-BE49-F238E27FC236}">
                  <a16:creationId xmlns:a16="http://schemas.microsoft.com/office/drawing/2014/main" id="{DB2DF97C-5A9E-7F7B-5DE6-682B5ADB846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7056" r="8677" b="10696"/>
            <a:stretch>
              <a:fillRect/>
            </a:stretch>
          </p:blipFill>
          <p:spPr bwMode="auto">
            <a:xfrm>
              <a:off x="3122335" y="2113779"/>
              <a:ext cx="576000" cy="576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E7E26A-180C-0200-DFAE-5C12B2CC4ACE}"/>
                </a:ext>
              </a:extLst>
            </p:cNvPr>
            <p:cNvSpPr txBox="1"/>
            <p:nvPr/>
          </p:nvSpPr>
          <p:spPr>
            <a:xfrm>
              <a:off x="2884089" y="2627498"/>
              <a:ext cx="1052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solidFill>
                    <a:srgbClr val="7EBAB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not-me</a:t>
              </a:r>
              <a:endParaRPr lang="en-NL" sz="1600" b="1" dirty="0">
                <a:solidFill>
                  <a:srgbClr val="7EBAB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032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7849</TotalTime>
  <Words>72</Words>
  <Application>Microsoft Macintosh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Serena Defina</dc:creator>
  <cp:lastModifiedBy>Serena Defina</cp:lastModifiedBy>
  <cp:revision>4</cp:revision>
  <dcterms:created xsi:type="dcterms:W3CDTF">2025-12-11T09:43:07Z</dcterms:created>
  <dcterms:modified xsi:type="dcterms:W3CDTF">2025-12-16T20:32:29Z</dcterms:modified>
</cp:coreProperties>
</file>